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4611"/>
  </p:normalViewPr>
  <p:slideViewPr>
    <p:cSldViewPr snapToGrid="0" snapToObjects="1">
      <p:cViewPr varScale="1">
        <p:scale>
          <a:sx n="85" d="100"/>
          <a:sy n="85" d="100"/>
        </p:scale>
        <p:origin x="1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7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0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71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62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09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7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82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5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3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8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4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06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21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C0CD79-69C2-424B-A1DE-E86F5C1DED13}" type="datetimeFigureOut">
              <a:rPr lang="en-US" smtClean="0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3E30C8-3D81-4F4F-9435-4A46FF409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8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101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ᏦᎦᏚᏏᏁ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endParaRPr lang="en-US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ᏗᏕᏲᎲᏍᎩ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ᏚᏯ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25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ᏣᎳᎩᏍ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 – 4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ᎢᏯᏂ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ᎠᏂᏴᏫᏯ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ᎢᏥᏔᏛᎲᎦ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		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Hvga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iga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tsalagi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hiwoni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ᎦᏲᏟ.Ꭸ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ᎠᎴ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ᏥᏈᏍᏓ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ᎧᎵᏍ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      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Gayotlike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 Ale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tsgwisda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Kalis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hiwoni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ᏣᎳᎩᏧ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			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Tsalagitsu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hiwoni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ᏣᎳᎩᏍ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			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Tsalagis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hiwoni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ᎦᏲᏟ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ᏥᏬᏂᎭ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.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ᎦᏕᎶᏆᎠ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.          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Gayotli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tsalagi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tsiwoniha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.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Gadelogwa’a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.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ᏄᏓᎴᎢᏍ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ᎦᏬᏂᎯᏍᏗ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	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Nudale’is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gawonihisdi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hiwoni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ᎠᏛᏥ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ᎦᏬᏂᎯᏍᏗ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ᏥᏬᏂ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.			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Advtsi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gawonihisdi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tsiwoni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.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ᎠᏍᏆᏂ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ᎦᏬᏂᎯᏍᏗ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ᎦᏕᎶᏆᎠ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		</a:t>
            </a:r>
            <a:r>
              <a:rPr lang="en-US" smtClean="0">
                <a:latin typeface="Plantagenet Cherokee" charset="0"/>
                <a:ea typeface="Plantagenet Cherokee" charset="0"/>
                <a:cs typeface="Plantagenet Cherokee" charset="0"/>
              </a:rPr>
              <a:t>Asgwani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gawonihisdi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gadelogwa’a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9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27" y="439988"/>
            <a:ext cx="8534400" cy="1507067"/>
          </a:xfrm>
        </p:spPr>
        <p:txBody>
          <a:bodyPr/>
          <a:lstStyle/>
          <a:p>
            <a:r>
              <a:rPr kumimoji="1" lang="zh-TW" alt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Ꮟ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Ᏺ</a:t>
            </a:r>
            <a:r>
              <a:rPr kumimoji="1" lang="en-US" altLang="zh-TW" dirty="0" smtClean="0"/>
              <a:t>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ᎪᎱᏍᏗᎨ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ᎢᏣᏕᎳᎰᎯᏍᏗ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ᎢᏣᏚᎵ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?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ᏍᏆᏯᏔᏛᎲᎦ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ᏗᏤᏅᏒ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ᏗᏣᎸᏫᏍᏓ</a:t>
            </a:r>
            <a:r>
              <a:rPr kumimoji="1" lang="en-US" altLang="zh-TW" u="sng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Ꮑ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Ꮨ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ᏍᎩᎾᎥᏏ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endParaRPr kumimoji="1" lang="en-US" altLang="zh-TW" dirty="0" smtClean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1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Syllabary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quiz!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Rows 8-9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ᎢᏣᏓᏲᎵᎳ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!	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(“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ᏏᏲ</a:t>
            </a:r>
            <a:r>
              <a:rPr kumimoji="1" lang="en-US" altLang="zh-TW" dirty="0">
                <a:latin typeface="Plantagenet Cherokee" charset="0"/>
                <a:ea typeface="Plantagenet Cherokee" charset="0"/>
                <a:cs typeface="Plantagenet Cherokee" charset="0"/>
              </a:rPr>
              <a:t>” </a:t>
            </a:r>
            <a:r>
              <a:rPr kumimoji="1" lang="en-US" altLang="zh-TW" dirty="0" err="1">
                <a:latin typeface="Plantagenet Cherokee" charset="0"/>
                <a:ea typeface="Plantagenet Cherokee" charset="0"/>
                <a:cs typeface="Plantagenet Cherokee" charset="0"/>
              </a:rPr>
              <a:t>ᏂᏥᏫ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! – 4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ᏯᏂ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kumimoji="1" lang="en-US" altLang="zh-TW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ᎠᏂᏴᏫ</a:t>
            </a:r>
            <a:r>
              <a:rPr kumimoji="1" lang="en-US" altLang="zh-TW" dirty="0" smtClean="0">
                <a:latin typeface="Plantagenet Cherokee" charset="0"/>
                <a:ea typeface="Plantagenet Cherokee" charset="0"/>
                <a:cs typeface="Plantagenet Cherokee" charset="0"/>
              </a:rPr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55894" y="3011488"/>
            <a:ext cx="3078625" cy="33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1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ᎠᏕᎶᏆᏍᎬᎢ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”</a:t>
            </a:r>
            <a:b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</a:b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“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adelogwasgv’i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"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932329" y="3024188"/>
            <a:ext cx="4876800" cy="3376612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ᏗᎪᏪᎵ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ᎠᏕᎶᏆᎠ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ᎠᎨᏳᏣ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Digoweli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adelogwa’a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hi’a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agehyutsa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15882" y="3024188"/>
            <a:ext cx="3376612" cy="33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9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ᎠᏕᎶᏆᏍᎬᎢ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32329" y="3024188"/>
            <a:ext cx="4876800" cy="3376612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ᎠᏛᏥ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ᎦᏬᏂᎯᏍᏗ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ᎠᎾᏕᎶᏆᎠ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ᏗᎾᏕᎶᏆᏍᎩ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Advtsi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gawonihisdi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anadelogwa’a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dinadelogwasgi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275388" y="3499390"/>
            <a:ext cx="3657600" cy="24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6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ᎦᏲᏟ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ᏥᏬᏂ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Gayotli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tsiwoni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587292" y="2366963"/>
            <a:ext cx="2275215" cy="3424237"/>
          </a:xfrm>
        </p:spPr>
      </p:pic>
    </p:spTree>
    <p:extLst>
      <p:ext uri="{BB962C8B-B14F-4D97-AF65-F5344CB8AC3E}">
        <p14:creationId xmlns:p14="http://schemas.microsoft.com/office/powerpoint/2010/main" val="3281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ᎯᏬᏂ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ᏥᏈᏍᏓ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ᏥᏬᏂ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Tsgwisda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tsiwoni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11900" y="2631281"/>
            <a:ext cx="4826000" cy="2895600"/>
          </a:xfrm>
        </p:spPr>
      </p:pic>
    </p:spTree>
    <p:extLst>
      <p:ext uri="{BB962C8B-B14F-4D97-AF65-F5344CB8AC3E}">
        <p14:creationId xmlns:p14="http://schemas.microsoft.com/office/powerpoint/2010/main" val="10171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ᎲᎦ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ᎦᏬᏂ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ᎠᎨᏯ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ᎧᎵ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ᎠᎦᎸᏥ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ᎦᏬᏂᎯᏍᏗ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ᎦᏬᏂ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ᎯᎠ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ᎠᎨᏯ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  <a:p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Kali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agalvtsi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gawonihisdi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gawoni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hi’a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 smtClean="0">
                <a:latin typeface="Plantagenet Cherokee" charset="0"/>
                <a:ea typeface="Plantagenet Cherokee" charset="0"/>
                <a:cs typeface="Plantagenet Cherokee" charset="0"/>
              </a:rPr>
              <a:t>agehya</a:t>
            </a:r>
            <a:r>
              <a:rPr lang="en-US" dirty="0" smtClean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172200" y="2886492"/>
            <a:ext cx="5105400" cy="2385179"/>
          </a:xfrm>
        </p:spPr>
      </p:pic>
    </p:spTree>
    <p:extLst>
      <p:ext uri="{BB962C8B-B14F-4D97-AF65-F5344CB8AC3E}">
        <p14:creationId xmlns:p14="http://schemas.microsoft.com/office/powerpoint/2010/main" val="158988549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100</TotalTime>
  <Words>104</Words>
  <Application>Microsoft Macintosh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Plantagenet Cherokee</vt:lpstr>
      <vt:lpstr>Tw Cen MT</vt:lpstr>
      <vt:lpstr>新細明體</vt:lpstr>
      <vt:lpstr>Arial</vt:lpstr>
      <vt:lpstr>Droplet</vt:lpstr>
      <vt:lpstr>ᏣᎳᎩ 101</vt:lpstr>
      <vt:lpstr>ᏏᏲ!</vt:lpstr>
      <vt:lpstr>Syllabary quiz!</vt:lpstr>
      <vt:lpstr>ᎢᏣᏓᏲᎵᎳ! (“ᏏᏲ” ᏂᏥᏫ! – 4 ᎢᏯᏂ ᎠᏂᏴᏫ)</vt:lpstr>
      <vt:lpstr>“ᎠᏕᎶᏆᏍᎬᎢ” “adelogwasgv’i"</vt:lpstr>
      <vt:lpstr>ᎠᏕᎶᏆᏍᎬᎢ</vt:lpstr>
      <vt:lpstr>ᎲᎦ ᎢᎦ ᎯᏬᏂ?</vt:lpstr>
      <vt:lpstr>ᎲᎦ ᎢᎦ ᎯᏬᏂ?</vt:lpstr>
      <vt:lpstr>ᎲᎦ  ᎢᎦ  ᎦᏬᏂ  ᎯᎠ  ᎠᎨᏯ?</vt:lpstr>
      <vt:lpstr>ᏣᎳᎩᏍ ᎯᏬᏂ? – 4 ᎢᏯᏂ ᎠᏂᏴᏫᏯ ᎢᏥᏔᏛᎲᎦ!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Microsoft Office User</cp:lastModifiedBy>
  <cp:revision>8</cp:revision>
  <dcterms:created xsi:type="dcterms:W3CDTF">2015-09-18T15:16:53Z</dcterms:created>
  <dcterms:modified xsi:type="dcterms:W3CDTF">2015-09-18T16:57:51Z</dcterms:modified>
</cp:coreProperties>
</file>