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523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68BB4237-92F6-4054-AD42-F8133F7B372F}"/>
    <pc:docChg chg="undo addSld delSld">
      <pc:chgData name="Ben Gorman" userId="2624efef0af7af68" providerId="LiveId" clId="{68BB4237-92F6-4054-AD42-F8133F7B372F}" dt="2020-04-13T21:20:30.380" v="13" actId="2696"/>
      <pc:docMkLst>
        <pc:docMk/>
      </pc:docMkLst>
      <pc:sldChg chg="del">
        <pc:chgData name="Ben Gorman" userId="2624efef0af7af68" providerId="LiveId" clId="{68BB4237-92F6-4054-AD42-F8133F7B372F}" dt="2020-04-13T21:20:22.958" v="0" actId="2696"/>
        <pc:sldMkLst>
          <pc:docMk/>
          <pc:sldMk cId="1810478465" sldId="267"/>
        </pc:sldMkLst>
      </pc:sldChg>
      <pc:sldChg chg="del">
        <pc:chgData name="Ben Gorman" userId="2624efef0af7af68" providerId="LiveId" clId="{68BB4237-92F6-4054-AD42-F8133F7B372F}" dt="2020-04-13T21:20:23.574" v="1" actId="2696"/>
        <pc:sldMkLst>
          <pc:docMk/>
          <pc:sldMk cId="1438515673" sldId="268"/>
        </pc:sldMkLst>
      </pc:sldChg>
      <pc:sldChg chg="add del">
        <pc:chgData name="Ben Gorman" userId="2624efef0af7af68" providerId="LiveId" clId="{68BB4237-92F6-4054-AD42-F8133F7B372F}" dt="2020-04-13T21:20:30.380" v="13" actId="2696"/>
        <pc:sldMkLst>
          <pc:docMk/>
          <pc:sldMk cId="164379973" sldId="270"/>
        </pc:sldMkLst>
      </pc:sldChg>
      <pc:sldChg chg="del">
        <pc:chgData name="Ben Gorman" userId="2624efef0af7af68" providerId="LiveId" clId="{68BB4237-92F6-4054-AD42-F8133F7B372F}" dt="2020-04-13T21:20:24.320" v="3" actId="2696"/>
        <pc:sldMkLst>
          <pc:docMk/>
          <pc:sldMk cId="1580555298" sldId="271"/>
        </pc:sldMkLst>
      </pc:sldChg>
      <pc:sldChg chg="del">
        <pc:chgData name="Ben Gorman" userId="2624efef0af7af68" providerId="LiveId" clId="{68BB4237-92F6-4054-AD42-F8133F7B372F}" dt="2020-04-13T21:20:24.012" v="2" actId="2696"/>
        <pc:sldMkLst>
          <pc:docMk/>
          <pc:sldMk cId="1589019364" sldId="272"/>
        </pc:sldMkLst>
      </pc:sldChg>
      <pc:sldChg chg="del">
        <pc:chgData name="Ben Gorman" userId="2624efef0af7af68" providerId="LiveId" clId="{68BB4237-92F6-4054-AD42-F8133F7B372F}" dt="2020-04-13T21:20:24.640" v="4" actId="2696"/>
        <pc:sldMkLst>
          <pc:docMk/>
          <pc:sldMk cId="92797259" sldId="273"/>
        </pc:sldMkLst>
      </pc:sldChg>
      <pc:sldChg chg="del">
        <pc:chgData name="Ben Gorman" userId="2624efef0af7af68" providerId="LiveId" clId="{68BB4237-92F6-4054-AD42-F8133F7B372F}" dt="2020-04-13T21:20:24.936" v="5" actId="2696"/>
        <pc:sldMkLst>
          <pc:docMk/>
          <pc:sldMk cId="966653896" sldId="274"/>
        </pc:sldMkLst>
      </pc:sldChg>
      <pc:sldChg chg="del">
        <pc:chgData name="Ben Gorman" userId="2624efef0af7af68" providerId="LiveId" clId="{68BB4237-92F6-4054-AD42-F8133F7B372F}" dt="2020-04-13T21:20:26.139" v="9" actId="2696"/>
        <pc:sldMkLst>
          <pc:docMk/>
          <pc:sldMk cId="1079761886" sldId="275"/>
        </pc:sldMkLst>
      </pc:sldChg>
      <pc:sldChg chg="del">
        <pc:chgData name="Ben Gorman" userId="2624efef0af7af68" providerId="LiveId" clId="{68BB4237-92F6-4054-AD42-F8133F7B372F}" dt="2020-04-13T21:20:26.333" v="10" actId="2696"/>
        <pc:sldMkLst>
          <pc:docMk/>
          <pc:sldMk cId="679694428" sldId="276"/>
        </pc:sldMkLst>
      </pc:sldChg>
      <pc:sldChg chg="del">
        <pc:chgData name="Ben Gorman" userId="2624efef0af7af68" providerId="LiveId" clId="{68BB4237-92F6-4054-AD42-F8133F7B372F}" dt="2020-04-13T21:20:25.199" v="6" actId="2696"/>
        <pc:sldMkLst>
          <pc:docMk/>
          <pc:sldMk cId="1676886294" sldId="277"/>
        </pc:sldMkLst>
      </pc:sldChg>
      <pc:sldChg chg="del">
        <pc:chgData name="Ben Gorman" userId="2624efef0af7af68" providerId="LiveId" clId="{68BB4237-92F6-4054-AD42-F8133F7B372F}" dt="2020-04-13T21:20:25.445" v="7" actId="2696"/>
        <pc:sldMkLst>
          <pc:docMk/>
          <pc:sldMk cId="1805085498" sldId="278"/>
        </pc:sldMkLst>
      </pc:sldChg>
      <pc:sldChg chg="del">
        <pc:chgData name="Ben Gorman" userId="2624efef0af7af68" providerId="LiveId" clId="{68BB4237-92F6-4054-AD42-F8133F7B372F}" dt="2020-04-13T21:20:25.913" v="8" actId="2696"/>
        <pc:sldMkLst>
          <pc:docMk/>
          <pc:sldMk cId="133637282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7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6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1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ᏂᎦᏚᏏᏁ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ᏗᏕᏲᎲᏍᎩ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ᏚᏯ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2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27" y="439988"/>
            <a:ext cx="8534400" cy="1507067"/>
          </a:xfrm>
        </p:spPr>
        <p:txBody>
          <a:bodyPr/>
          <a:lstStyle/>
          <a:p>
            <a:r>
              <a:rPr kumimoji="1" lang="zh-TW" altLang="en-US" dirty="0">
                <a:latin typeface="Plantagenet Cherokee" charset="0"/>
                <a:ea typeface="Plantagenet Cherokee" charset="0"/>
                <a:cs typeface="Plantagenet Cherokee" charset="0"/>
              </a:rPr>
              <a:t>Ꮟ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Ᏺ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ᎪᎱᏍᏗᎨ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ᎢᏣᏕᎳᎰᎯᏍᏗ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ᎢᏣᏚᎵ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ᏍᏆᏯᏔᏛᎲᎦ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ᏗᏣᎸᏫᏍᏓ</a:t>
            </a:r>
            <a:r>
              <a:rPr kumimoji="1" lang="en-US" altLang="zh-TW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Ꮑ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Ꮨ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ᏍᎩᎾᎥᏏ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421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ᎢᏣᏓᏲᎵᎳ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	(“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ᏏᏲ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”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ᏂᏥᏫ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 – 4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56687" y="2214694"/>
            <a:ext cx="3078625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”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adelogwasgv’i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32329" y="3024188"/>
            <a:ext cx="4876800" cy="3376612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ᎠᎨᏳᏣ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Digoweli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agehyutsa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b="4778"/>
          <a:stretch/>
        </p:blipFill>
        <p:spPr>
          <a:xfrm>
            <a:off x="6415882" y="3024188"/>
            <a:ext cx="3376612" cy="32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32329" y="3024188"/>
            <a:ext cx="4876800" cy="3376612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ᎠᏛᏥ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ᎠᎾᏕᎶᏆᎠ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ᏗᎾᏕᎶᏆᏍᎩ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Advtsi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anadelogwa’a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dinadelogwasgi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b="9641"/>
          <a:stretch/>
        </p:blipFill>
        <p:spPr>
          <a:xfrm>
            <a:off x="6275387" y="3499390"/>
            <a:ext cx="4221551" cy="25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ᎦᏲᏟ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Gayotli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87292" y="2366963"/>
            <a:ext cx="2275215" cy="3424237"/>
          </a:xfrm>
        </p:spPr>
      </p:pic>
    </p:spTree>
    <p:extLst>
      <p:ext uri="{BB962C8B-B14F-4D97-AF65-F5344CB8AC3E}">
        <p14:creationId xmlns:p14="http://schemas.microsoft.com/office/powerpoint/2010/main" val="3281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ᏥᏈᏍᏓ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Tsgwisda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6483" t="18044" r="7288" b="17832"/>
          <a:stretch/>
        </p:blipFill>
        <p:spPr>
          <a:xfrm>
            <a:off x="5892822" y="2827176"/>
            <a:ext cx="5395249" cy="2407297"/>
          </a:xfrm>
        </p:spPr>
      </p:pic>
    </p:spTree>
    <p:extLst>
      <p:ext uri="{BB962C8B-B14F-4D97-AF65-F5344CB8AC3E}">
        <p14:creationId xmlns:p14="http://schemas.microsoft.com/office/powerpoint/2010/main" val="10171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ᎠᎨᏯ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ᎧᎵ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ᎠᎦᎸᏥ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ᎠᎨᏯ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Kali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agalvtsi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agehya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4843" t="4843"/>
          <a:stretch/>
        </p:blipFill>
        <p:spPr>
          <a:xfrm>
            <a:off x="6171574" y="2886200"/>
            <a:ext cx="5106025" cy="2385471"/>
          </a:xfrm>
        </p:spPr>
      </p:pic>
    </p:spTree>
    <p:extLst>
      <p:ext uri="{BB962C8B-B14F-4D97-AF65-F5344CB8AC3E}">
        <p14:creationId xmlns:p14="http://schemas.microsoft.com/office/powerpoint/2010/main" val="158988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ᏣᎳᎩᏍ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– 4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ᎠᏂᏴᏫᏯ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ᎢᏥᏔᏛᎲᎦ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		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Hvga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iga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ᎦᏲᏟ.Ꭸ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ᎠᎴ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ᏥᏈᏍᏓ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ᎧᎵᏍ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     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Gayotlike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Ale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tsgwisda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Kalis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ᏣᎳᎩᏧ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			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Tsalagitsu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ᏣᎳᎩᏍ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			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Tsalagis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ᎦᏲᏟ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ᏥᏬᏂᎭ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          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Gayotli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tsalagi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tsiwoniha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ᏄᏓᎴᎢᏍ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	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Nudale’is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ᎠᏛᏥ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ᏥᏬᏂ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			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Advtsi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tsiwoni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ᎠᏍᏆᏂ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		</a:t>
            </a:r>
            <a:r>
              <a:rPr lang="en-US">
                <a:latin typeface="Plantagenet Cherokee" charset="0"/>
                <a:ea typeface="Plantagenet Cherokee" charset="0"/>
                <a:cs typeface="Plantagenet Cherokee" charset="0"/>
              </a:rPr>
              <a:t>Asgwani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gadelogwa’a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68935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141</TotalTime>
  <Words>205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Plantagenet Cherokee</vt:lpstr>
      <vt:lpstr>Tw Cen MT</vt:lpstr>
      <vt:lpstr>Droplet</vt:lpstr>
      <vt:lpstr>ᏣᎳᎩ 101</vt:lpstr>
      <vt:lpstr>ᏏᏲ!</vt:lpstr>
      <vt:lpstr>ᎢᏣᏓᏲᎵᎳ! (“ᏏᏲ” ᏂᏥᏫ! – 4 ᎢᏯᏂ ᎠᏂᏴᏫ)</vt:lpstr>
      <vt:lpstr>“ᎠᏕᎶᏆᏍᎬᎢ” “adelogwasgv’i"</vt:lpstr>
      <vt:lpstr>ᎠᏕᎶᏆᏍᎬᎢ</vt:lpstr>
      <vt:lpstr>ᎲᎦ ᎢᎦ ᎯᏬᏂ?</vt:lpstr>
      <vt:lpstr>ᎲᎦ ᎢᎦ ᎯᏬᏂ?</vt:lpstr>
      <vt:lpstr>ᎲᎦ  ᎢᎦ  ᎦᏬᏂ  ᎯᎠ  ᎠᎨᏯ?</vt:lpstr>
      <vt:lpstr>ᏣᎳᎩᏍ ᎯᏬᏂ? – 4 ᎢᏯᏂ ᎠᏂᏴᏫᏯ ᎢᏥᏔᏛᎲᎦ!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13</cp:revision>
  <dcterms:created xsi:type="dcterms:W3CDTF">2015-09-18T15:16:53Z</dcterms:created>
  <dcterms:modified xsi:type="dcterms:W3CDTF">2020-04-13T21:20:38Z</dcterms:modified>
</cp:coreProperties>
</file>