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70" r:id="rId2"/>
    <p:sldId id="267" r:id="rId3"/>
    <p:sldId id="268" r:id="rId4"/>
    <p:sldId id="272" r:id="rId5"/>
    <p:sldId id="271" r:id="rId6"/>
    <p:sldId id="273" r:id="rId7"/>
    <p:sldId id="274" r:id="rId8"/>
    <p:sldId id="277" r:id="rId9"/>
    <p:sldId id="278" r:id="rId10"/>
    <p:sldId id="279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523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68BB4237-92F6-4054-AD42-F8133F7B372F}"/>
    <pc:docChg chg="delSld">
      <pc:chgData name="Ben Gorman" userId="2624efef0af7af68" providerId="LiveId" clId="{68BB4237-92F6-4054-AD42-F8133F7B372F}" dt="2020-04-13T21:21:09.592" v="8" actId="2696"/>
      <pc:docMkLst>
        <pc:docMk/>
      </pc:docMkLst>
      <pc:sldChg chg="del">
        <pc:chgData name="Ben Gorman" userId="2624efef0af7af68" providerId="LiveId" clId="{68BB4237-92F6-4054-AD42-F8133F7B372F}" dt="2020-04-13T21:21:06.850" v="0" actId="2696"/>
        <pc:sldMkLst>
          <pc:docMk/>
          <pc:sldMk cId="1468025229" sldId="256"/>
        </pc:sldMkLst>
      </pc:sldChg>
      <pc:sldChg chg="del">
        <pc:chgData name="Ben Gorman" userId="2624efef0af7af68" providerId="LiveId" clId="{68BB4237-92F6-4054-AD42-F8133F7B372F}" dt="2020-04-13T21:21:07.301" v="1" actId="2696"/>
        <pc:sldMkLst>
          <pc:docMk/>
          <pc:sldMk cId="454210869" sldId="257"/>
        </pc:sldMkLst>
      </pc:sldChg>
      <pc:sldChg chg="del">
        <pc:chgData name="Ben Gorman" userId="2624efef0af7af68" providerId="LiveId" clId="{68BB4237-92F6-4054-AD42-F8133F7B372F}" dt="2020-04-13T21:21:09.592" v="8" actId="2696"/>
        <pc:sldMkLst>
          <pc:docMk/>
          <pc:sldMk cId="1106893547" sldId="259"/>
        </pc:sldMkLst>
      </pc:sldChg>
      <pc:sldChg chg="del">
        <pc:chgData name="Ben Gorman" userId="2624efef0af7af68" providerId="LiveId" clId="{68BB4237-92F6-4054-AD42-F8133F7B372F}" dt="2020-04-13T21:21:07.529" v="2" actId="2696"/>
        <pc:sldMkLst>
          <pc:docMk/>
          <pc:sldMk cId="465012146" sldId="260"/>
        </pc:sldMkLst>
      </pc:sldChg>
      <pc:sldChg chg="del">
        <pc:chgData name="Ben Gorman" userId="2624efef0af7af68" providerId="LiveId" clId="{68BB4237-92F6-4054-AD42-F8133F7B372F}" dt="2020-04-13T21:21:07.777" v="3" actId="2696"/>
        <pc:sldMkLst>
          <pc:docMk/>
          <pc:sldMk cId="2018691747" sldId="262"/>
        </pc:sldMkLst>
      </pc:sldChg>
      <pc:sldChg chg="del">
        <pc:chgData name="Ben Gorman" userId="2624efef0af7af68" providerId="LiveId" clId="{68BB4237-92F6-4054-AD42-F8133F7B372F}" dt="2020-04-13T21:21:08.049" v="4" actId="2696"/>
        <pc:sldMkLst>
          <pc:docMk/>
          <pc:sldMk cId="1942161662" sldId="263"/>
        </pc:sldMkLst>
      </pc:sldChg>
      <pc:sldChg chg="del">
        <pc:chgData name="Ben Gorman" userId="2624efef0af7af68" providerId="LiveId" clId="{68BB4237-92F6-4054-AD42-F8133F7B372F}" dt="2020-04-13T21:21:08.343" v="5" actId="2696"/>
        <pc:sldMkLst>
          <pc:docMk/>
          <pc:sldMk cId="32810378" sldId="264"/>
        </pc:sldMkLst>
      </pc:sldChg>
      <pc:sldChg chg="del">
        <pc:chgData name="Ben Gorman" userId="2624efef0af7af68" providerId="LiveId" clId="{68BB4237-92F6-4054-AD42-F8133F7B372F}" dt="2020-04-13T21:21:08.646" v="6" actId="2696"/>
        <pc:sldMkLst>
          <pc:docMk/>
          <pc:sldMk cId="101717961" sldId="265"/>
        </pc:sldMkLst>
      </pc:sldChg>
      <pc:sldChg chg="del">
        <pc:chgData name="Ben Gorman" userId="2624efef0af7af68" providerId="LiveId" clId="{68BB4237-92F6-4054-AD42-F8133F7B372F}" dt="2020-04-13T21:21:08.952" v="7" actId="2696"/>
        <pc:sldMkLst>
          <pc:docMk/>
          <pc:sldMk cId="158988549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7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0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6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1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C0CD79-69C2-424B-A1DE-E86F5C1DED1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ᏗᎪᏪᎶᏙᏗ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ᏕᎯᎪ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Ꮹ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ᏘᎭ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b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…1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ᏗᎪᏪᎶᏙᏗ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ᏥᎪᏩᏘᎭ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</p:txBody>
      </p:sp>
      <p:pic>
        <p:nvPicPr>
          <p:cNvPr id="4" name="irc_mi" descr="http://www.ryman.co.uk/Catalogue/Ryman/large/global/images/main/09/0960735170.jpg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742" t="9625" r="6780" b="7266"/>
          <a:stretch/>
        </p:blipFill>
        <p:spPr bwMode="auto">
          <a:xfrm>
            <a:off x="4236098" y="2696547"/>
            <a:ext cx="3676261" cy="28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629BEB-5C1D-4E90-96DC-5658D8AED028}"/>
              </a:ext>
            </a:extLst>
          </p:cNvPr>
          <p:cNvSpPr txBox="1">
            <a:spLocks/>
          </p:cNvSpPr>
          <p:nvPr/>
        </p:nvSpPr>
        <p:spPr>
          <a:xfrm>
            <a:off x="892002" y="510965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Plantagenet Cherokee" charset="0"/>
                <a:ea typeface="Plantagenet Cherokee" charset="0"/>
                <a:cs typeface="Plantagenet Cherokee" charset="0"/>
              </a:rPr>
              <a:t>ᏗᎪᏪᎶᏙᏗ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ᏕᎦ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Ꮭ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irc_mi" descr="http://www.skullcandy.com/shop/media/catalog/product/b/a/backpack_skdy2130-red_1_2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53" t="9353" r="20390" b="9990"/>
          <a:stretch/>
        </p:blipFill>
        <p:spPr bwMode="auto">
          <a:xfrm>
            <a:off x="5094514" y="2687216"/>
            <a:ext cx="2015413" cy="27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3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ᎢᏣᏓᏔᏛᎲᎦ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________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________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ᎯᎪ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Ꮹ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ᏘᎭ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		______ (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)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ᏥᎪᏩᏘᎭ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________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ᏣᏚᎵᎭ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			______ (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/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)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ᏆᏚᎵᎭ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6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ᏕᏣᎸᏫᏍᏓᏁᏗ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ᎭᎦᏎᏍᏓ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: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10-11</a:t>
            </a: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REVIEW – 6 week exam on Friday</a:t>
            </a: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Keep in mind – We will conduct oral exams </a:t>
            </a:r>
            <a:r>
              <a:rPr lang="en-US">
                <a:latin typeface="Plantagenet Cherokee" charset="0"/>
                <a:ea typeface="Plantagenet Cherokee" charset="0"/>
                <a:cs typeface="Plantagenet Cherokee" charset="0"/>
              </a:rPr>
              <a:t>by appointment next week. 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9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ᎦᏍᎩᎶᎢ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irc_mi" descr="http://pleasebeseatedtheplay.files.wordpress.com/2011/09/danwei-chair.jpg">
            <a:extLst>
              <a:ext uri="{FF2B5EF4-FFF2-40B4-BE49-F238E27FC236}">
                <a16:creationId xmlns:a16="http://schemas.microsoft.com/office/drawing/2014/main" id="{6C4E9DA5-9B02-44CB-91F8-2F82BBCDF3E1}"/>
              </a:ext>
            </a:extLst>
          </p:cNvPr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0219" t="17342" r="17479" b="19714"/>
          <a:stretch/>
        </p:blipFill>
        <p:spPr bwMode="auto">
          <a:xfrm>
            <a:off x="5060302" y="2214694"/>
            <a:ext cx="2071396" cy="31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47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ᎦᏍᎩᎶᎢ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b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3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ᎦᏍᎩᎶᎢ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ᏕᏥᎪ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Ꮹ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ᏘᎭ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b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ᎯᎪ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Ꮹ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ᏘᎭ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  <p:pic>
        <p:nvPicPr>
          <p:cNvPr id="4" name="irc_mi" descr="http://pleasebeseatedtheplay.files.wordpress.com/2011/09/danwei-chair.jpg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0219" t="17342" r="17479" b="19714"/>
          <a:stretch/>
        </p:blipFill>
        <p:spPr bwMode="auto">
          <a:xfrm>
            <a:off x="2715208" y="2470417"/>
            <a:ext cx="2071396" cy="31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pleasebeseatedtheplay.files.wordpress.com/2011/09/danwei-chair.jpg">
            <a:extLst>
              <a:ext uri="{FF2B5EF4-FFF2-40B4-BE49-F238E27FC236}">
                <a16:creationId xmlns:a16="http://schemas.microsoft.com/office/drawing/2014/main" id="{F2609CC8-E9BC-41D9-ADFA-B7B10E2BBEE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0219" t="17342" r="17479" b="19714"/>
          <a:stretch/>
        </p:blipFill>
        <p:spPr bwMode="auto">
          <a:xfrm>
            <a:off x="5060302" y="2470417"/>
            <a:ext cx="2071396" cy="31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pleasebeseatedtheplay.files.wordpress.com/2011/09/danwei-chair.jpg">
            <a:extLst>
              <a:ext uri="{FF2B5EF4-FFF2-40B4-BE49-F238E27FC236}">
                <a16:creationId xmlns:a16="http://schemas.microsoft.com/office/drawing/2014/main" id="{63AD28A2-2881-4FE1-A6E0-E1D75A75222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0219" t="17342" r="17479" b="19714"/>
          <a:stretch/>
        </p:blipFill>
        <p:spPr bwMode="auto">
          <a:xfrm>
            <a:off x="7405396" y="2470417"/>
            <a:ext cx="2071396" cy="31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851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ᎪᏪᎵ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irc_mi" descr="http://fc05.deviantart.net/fs48/f/2009/194/f/6/Hi_Res_Lined_Paper_Texture_by_merileekitty.jpg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r="14623" b="14623"/>
          <a:stretch/>
        </p:blipFill>
        <p:spPr bwMode="auto">
          <a:xfrm>
            <a:off x="4862920" y="2366963"/>
            <a:ext cx="2293660" cy="31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01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ᏗᎧᏁᏍᏙᏗ</a:t>
            </a:r>
            <a:r>
              <a:rPr lang="zh-TW" alt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irc_mi" descr="http://www.wheelermachines.com/PIX/B4_Blue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2690" y="2366963"/>
            <a:ext cx="4686619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55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ᏗᎧᏁᏍᏙᏗ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ᎠᏆᏚᎵᎭ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40852" y="2366963"/>
            <a:ext cx="2768095" cy="3424237"/>
          </a:xfrm>
        </p:spPr>
      </p:pic>
      <p:pic>
        <p:nvPicPr>
          <p:cNvPr id="8" name="irc_mi" descr="http://www.wheelermachines.com/PIX/B4_Blue.jpg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23790" y="2366963"/>
            <a:ext cx="4686619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79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ᏗᎧᏁᏍᏙᏗ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ᏣᏚᎵᎭ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b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2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ᏓᏆᏚᎵᎭ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40852" y="2366963"/>
            <a:ext cx="2768095" cy="3424237"/>
          </a:xfrm>
        </p:spPr>
      </p:pic>
      <p:pic>
        <p:nvPicPr>
          <p:cNvPr id="5" name="irc_mi" descr="http://www.wheelermachines.com/PIX/B4_Blue.jpg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234" y="2366963"/>
            <a:ext cx="2503830" cy="253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wheelermachines.com/PIX/B4_Blue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77" y="2366962"/>
            <a:ext cx="2648110" cy="253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65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Ꮅ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ᏍᏙᏗ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7" name="irc_mi" descr="http://www2.fiskars.com/var/fiskars_amer/storage/images/frontpage2/sewing-quilting/products/scissors-and-sharpeners/the-original-orange-handled-scissors-8/16933-6-eng-US/The-Original-Orange-Handled-Scissors-8.png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t="18617" b="30700"/>
          <a:stretch/>
        </p:blipFill>
        <p:spPr bwMode="auto">
          <a:xfrm>
            <a:off x="3950089" y="3004458"/>
            <a:ext cx="4291822" cy="173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88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ᎦᏯᎸᏙᏗ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irc_mi" descr="http://s7d5.scene7.com/is/image/Staples/s0020580_sc7?$splssku$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t="14802" b="14078"/>
          <a:stretch/>
        </p:blipFill>
        <p:spPr bwMode="auto">
          <a:xfrm>
            <a:off x="4383881" y="2873829"/>
            <a:ext cx="3424237" cy="243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08549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140</TotalTime>
  <Words>109</Words>
  <Application>Microsoft Office PowerPoint</Application>
  <PresentationFormat>Widescreen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Plantagenet Cherokee</vt:lpstr>
      <vt:lpstr>Tw Cen MT</vt:lpstr>
      <vt:lpstr>Droplet</vt:lpstr>
      <vt:lpstr>ᎲᎦ ᎢᎦ ᏗᎪᏪᎶᏙᏗ ᏕᎯᎪᏩᏘᎭ? …1 ᏗᎪᏪᎶᏙᏗ ᏥᎪᏩᏘᎭ.</vt:lpstr>
      <vt:lpstr>ᎦᏍᎩᎶᎢ</vt:lpstr>
      <vt:lpstr>ᎲᎦ ᎢᎦ ᎦᏍᎩᎶᎢ ᎯᎠ? 3 ᎦᏍᎩᎶᎢ ᏕᏥᎪᏩᏘᎭ! ᎲᎦ ᎢᎦ ᎯᎪᏩᏘᎭ?</vt:lpstr>
      <vt:lpstr>ᎪᏪᎵ</vt:lpstr>
      <vt:lpstr>ᎪᏪᎵ ᏗᎧᏁᏍᏙᏗ </vt:lpstr>
      <vt:lpstr>ᎪᏪᎵ ᏗᎧᏁᏍᏙᏗ ᎠᏆᏚᎵᎭ!</vt:lpstr>
      <vt:lpstr>ᎲᎦ ᎢᎦ ᎪᏪᎵ ᏗᎧᏁᏍᏙᏗ ᏣᏚᎵᎭ? 2 ᏓᏆᏚᎵᎭ!</vt:lpstr>
      <vt:lpstr>ᏗᎵᏍᏙᏗ</vt:lpstr>
      <vt:lpstr>ᎦᏯᎸᏙᏗ</vt:lpstr>
      <vt:lpstr>ᏕᎦᏝᏗ</vt:lpstr>
      <vt:lpstr>ᎢᏣᏓᏔᏛᎲᎦ!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13</cp:revision>
  <dcterms:created xsi:type="dcterms:W3CDTF">2015-09-18T15:16:53Z</dcterms:created>
  <dcterms:modified xsi:type="dcterms:W3CDTF">2020-04-13T21:21:11Z</dcterms:modified>
</cp:coreProperties>
</file>