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11"/>
  </p:normalViewPr>
  <p:slideViewPr>
    <p:cSldViewPr snapToGrid="0" snapToObjects="1">
      <p:cViewPr>
        <p:scale>
          <a:sx n="85" d="100"/>
          <a:sy n="85" d="100"/>
        </p:scale>
        <p:origin x="18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095CEDC-A925-7D48-A065-358EAE794373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D0B195-8C06-6845-BCA3-BB529493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3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CEDC-A925-7D48-A065-358EAE794373}" type="datetimeFigureOut">
              <a:rPr lang="en-US" smtClean="0"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B195-8C06-6845-BCA3-BB529493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3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095CEDC-A925-7D48-A065-358EAE794373}" type="datetimeFigureOut">
              <a:rPr lang="en-US" smtClean="0"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D0B195-8C06-6845-BCA3-BB529493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48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095CEDC-A925-7D48-A065-358EAE794373}" type="datetimeFigureOut">
              <a:rPr lang="en-US" smtClean="0"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D0B195-8C06-6845-BCA3-BB5294939E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1181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095CEDC-A925-7D48-A065-358EAE794373}" type="datetimeFigureOut">
              <a:rPr lang="en-US" smtClean="0"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D0B195-8C06-6845-BCA3-BB529493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72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CEDC-A925-7D48-A065-358EAE794373}" type="datetimeFigureOut">
              <a:rPr lang="en-US" smtClean="0"/>
              <a:t>9/23/15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B195-8C06-6845-BCA3-BB529493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11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CEDC-A925-7D48-A065-358EAE794373}" type="datetimeFigureOut">
              <a:rPr lang="en-US" smtClean="0"/>
              <a:t>9/23/15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B195-8C06-6845-BCA3-BB529493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82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CEDC-A925-7D48-A065-358EAE794373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B195-8C06-6845-BCA3-BB529493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18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095CEDC-A925-7D48-A065-358EAE794373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D0B195-8C06-6845-BCA3-BB529493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CEDC-A925-7D48-A065-358EAE794373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B195-8C06-6845-BCA3-BB529493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3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095CEDC-A925-7D48-A065-358EAE794373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D0B195-8C06-6845-BCA3-BB529493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4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CEDC-A925-7D48-A065-358EAE794373}" type="datetimeFigureOut">
              <a:rPr lang="en-US" smtClean="0"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B195-8C06-6845-BCA3-BB529493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1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CEDC-A925-7D48-A065-358EAE794373}" type="datetimeFigureOut">
              <a:rPr lang="en-US" smtClean="0"/>
              <a:t>9/23/15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B195-8C06-6845-BCA3-BB529493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4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CEDC-A925-7D48-A065-358EAE794373}" type="datetimeFigureOut">
              <a:rPr lang="en-US" smtClean="0"/>
              <a:t>9/23/15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B195-8C06-6845-BCA3-BB529493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3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CEDC-A925-7D48-A065-358EAE794373}" type="datetimeFigureOut">
              <a:rPr lang="en-US" smtClean="0"/>
              <a:t>9/23/15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B195-8C06-6845-BCA3-BB529493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9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CEDC-A925-7D48-A065-358EAE794373}" type="datetimeFigureOut">
              <a:rPr lang="en-US" smtClean="0"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B195-8C06-6845-BCA3-BB529493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6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CEDC-A925-7D48-A065-358EAE794373}" type="datetimeFigureOut">
              <a:rPr lang="en-US" smtClean="0"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B195-8C06-6845-BCA3-BB529493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5CEDC-A925-7D48-A065-358EAE794373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0B195-8C06-6845-BCA3-BB529493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85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Relationship Id="rId3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ᏣᎳᎩ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101: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ᎯᏍᎦᏚᏏᏁ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ᎢᎦ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ᏗᏕᏲᎲᏍᎩ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ᏚᏯ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242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ᎲᎦ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ᎢᏳᏩᏂᎸᎢ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4" name="Content Placeholder 6" descr="11-55-clock-tim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" b="3841"/>
          <a:stretch>
            <a:fillRect/>
          </a:stretch>
        </p:blipFill>
        <p:spPr>
          <a:xfrm>
            <a:off x="4114800" y="2377077"/>
            <a:ext cx="3962400" cy="3658008"/>
          </a:xfrm>
        </p:spPr>
      </p:pic>
    </p:spTree>
    <p:extLst>
      <p:ext uri="{BB962C8B-B14F-4D97-AF65-F5344CB8AC3E}">
        <p14:creationId xmlns:p14="http://schemas.microsoft.com/office/powerpoint/2010/main" val="695503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ᏗᎵᏑᏫᏓ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ᎨᏙ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ᎢᏳᏍᏗ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ᎠᎵᏑᏫᏓ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ᎯᎠ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250" y="2777331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150183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ᎨᏙ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ᎢᏳᏍᏗ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ᎠᎵᏑᏫᏓ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ᎯᎠ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3843" y="2193925"/>
            <a:ext cx="4024313" cy="4024313"/>
          </a:xfrm>
        </p:spPr>
      </p:pic>
    </p:spTree>
    <p:extLst>
      <p:ext uri="{BB962C8B-B14F-4D97-AF65-F5344CB8AC3E}">
        <p14:creationId xmlns:p14="http://schemas.microsoft.com/office/powerpoint/2010/main" val="1469796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ᎨᏙ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ᎢᏳᏍᏗ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ᎠᎵᏑᏫᏓ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ᎯᎠ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1364090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ᎨᏙ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ᎢᏳᏍᏗ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ᎠᎵᏑᏫᏓ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ᎯᎠ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1155117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ᎨᏙ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ᎢᏳᏍᏗ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ᎠᎵᏑᏫᏓ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ᎯᎠ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ᏪᏌ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5644" y="2193925"/>
            <a:ext cx="6060712" cy="40243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675" y="1843881"/>
            <a:ext cx="7874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40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ᎨᏙ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ᎢᏳᏍᏗ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ᎠᎵᏑᏫᏓ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ᎯᎠ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3843" y="2193925"/>
            <a:ext cx="4024313" cy="4024313"/>
          </a:xfrm>
        </p:spPr>
      </p:pic>
    </p:spTree>
    <p:extLst>
      <p:ext uri="{BB962C8B-B14F-4D97-AF65-F5344CB8AC3E}">
        <p14:creationId xmlns:p14="http://schemas.microsoft.com/office/powerpoint/2010/main" val="877335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ᎩᎸᏉᏓ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6450" y="2828131"/>
            <a:ext cx="2959100" cy="2755900"/>
          </a:xfrm>
        </p:spPr>
      </p:pic>
    </p:spTree>
    <p:extLst>
      <p:ext uri="{BB962C8B-B14F-4D97-AF65-F5344CB8AC3E}">
        <p14:creationId xmlns:p14="http://schemas.microsoft.com/office/powerpoint/2010/main" val="376787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ᎩᎸᏉᏗᏳ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!!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4151" y="2193925"/>
            <a:ext cx="3803698" cy="4024313"/>
          </a:xfrm>
        </p:spPr>
      </p:pic>
    </p:spTree>
    <p:extLst>
      <p:ext uri="{BB962C8B-B14F-4D97-AF65-F5344CB8AC3E}">
        <p14:creationId xmlns:p14="http://schemas.microsoft.com/office/powerpoint/2010/main" val="349041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4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ᏯᏂ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ᎠᏂᏴᏫ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ᎢᏥᏔᏛᎲᎦ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ᎨᏙ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ᎢᏳᏍᏗ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Ꮧ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ᎵᏑᏫᏓ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ᏣᎸᏉᏗ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  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	“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ᏌᎪᏂᎨ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,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ᎩᎦᎨ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,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ᏃᎴ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ᎠᏤᎢ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ᏓᎩᎸᏉᏓ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!”</a:t>
            </a:r>
          </a:p>
          <a:p>
            <a:endParaRPr lang="en-US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ᎨᏙ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ᎢᏳᏍᏗ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ᎠᎵᏑᏫᏓ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ᏣᎸᏉᏗᏳ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	“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ᎩᎦᎨ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ᎤᏍᎪᎸ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ᎠᎩᎸᏉᏗᏳ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05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ᏏᏲ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Ꭳ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ᏏᏉᏧ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  <a:endParaRPr lang="en-US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ᏗᏤᏅᏒ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ᏕᏣᎸᏫᏍᏓᏁᏗ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ᏕᏍᎩᎾᎥᏏ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  <a:p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Exams:	</a:t>
            </a:r>
          </a:p>
          <a:p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6-week on Friday. Covers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ch.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1-5, mostly what we have practiced most often in class. Names, where you’re from, who your family is, colors, how old you are, time…etc. Multiple choice, short answer, true/false. Includes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syllabary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portion.</a:t>
            </a:r>
          </a:p>
          <a:p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Oral: Appointment-based (sign-up at the front of the room), 1-on-1. 5 minutes, Q&amp;A. Grading criteria: </a:t>
            </a:r>
          </a:p>
          <a:p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1/3 Fluency (how fast, fluid, smooth)</a:t>
            </a:r>
          </a:p>
          <a:p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1/3 Proficiency (how accurate)</a:t>
            </a:r>
          </a:p>
          <a:p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1/3 Comprehension &amp; relevance (do your responses make sense </a:t>
            </a:r>
            <a:r>
              <a:rPr lang="en-US" smtClean="0">
                <a:latin typeface="Plantagenet Cherokee" charset="0"/>
                <a:ea typeface="Plantagenet Cherokee" charset="0"/>
                <a:cs typeface="Plantagenet Cherokee" charset="0"/>
              </a:rPr>
              <a:t>in context?)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37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ᏗᏤᏅᏒ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ᏕᏣᎸᏫᏍᏓᏁᏗ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ᎭᎦᏎᏍᏓ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: CH. 1-5,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ᏗᎪᏪᎵ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10-11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ᎭᎵᏏᏅᎲᏍᏓ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: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ᏣᏬᏂᏍᏗ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(speaking practice! Meet up &amp; talk!)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1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ᎢᏣᏓᏲᎵᎳ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	4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ᎢᏯᏂ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ᎠᏂᏴᏫ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ᎢᏣᏟᏃᎮᏝ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8304" y="2193925"/>
            <a:ext cx="6055392" cy="4024313"/>
          </a:xfrm>
        </p:spPr>
      </p:pic>
    </p:spTree>
    <p:extLst>
      <p:ext uri="{BB962C8B-B14F-4D97-AF65-F5344CB8AC3E}">
        <p14:creationId xmlns:p14="http://schemas.microsoft.com/office/powerpoint/2010/main" val="194320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ᎨᏙ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ᎢᏳᏍᏗ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ᎭᎦᏎᏍᏗᏍᎪᎢ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  <a:b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</a:b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Gedo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iyusdi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haksesdisgo’i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ᎠᎹᏰᎵ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ᎠᎦᏎᏍᏓᏅᎢ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	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	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amayeli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agsesdanv’i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(AMST)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ᎠᎾᎦᎵᏍᎩ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ᎤᏅᏥᏓ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	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	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anagalisgi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unvtsida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(COMP)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ᏄᏬᏘ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			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	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nuwoti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(MED)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ᎡᎶᎯ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ᎠᎦᏎᏍᏓᏅᎢ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		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elohi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agsesdanv’i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(GLOB)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ᎠᏂᏴᏫ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ᎢᏳᎾᏛ</a:t>
            </a:r>
            <a:r>
              <a:rPr lang="en-US" u="sng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Ꮑ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Ꮨ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		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aniyvwi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iyunadvnti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(ANTH)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ᎪᏪᎵ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ᎦᎴ</a:t>
            </a:r>
            <a:r>
              <a:rPr lang="en-US" u="sng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Ꮿ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ᏔᏅ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		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goweli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galeytanv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(JOUR)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ᏗᏁᏟᏗᏱ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		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	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dinehldiyi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(EXSS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)</a:t>
            </a:r>
          </a:p>
          <a:p>
            <a:endParaRPr lang="en-US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pPr lvl="1"/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…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ᏥᎦᏎᏍᏗᏍᎪᎢ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ᏂᎯᎾ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	…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tsigsesdisgo’i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nihina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7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ᏂᎦᎵᏍᏗᎭ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ᎲᎦ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ᎢᏳᏩᏂᎸᎢ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4" name="Content Placeholder 3" descr="2OCloc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016" r="-61016"/>
          <a:stretch>
            <a:fillRect/>
          </a:stretch>
        </p:blipFill>
        <p:spPr>
          <a:xfrm>
            <a:off x="2712232" y="2720181"/>
            <a:ext cx="6767535" cy="2971800"/>
          </a:xfrm>
        </p:spPr>
      </p:pic>
    </p:spTree>
    <p:extLst>
      <p:ext uri="{BB962C8B-B14F-4D97-AF65-F5344CB8AC3E}">
        <p14:creationId xmlns:p14="http://schemas.microsoft.com/office/powerpoint/2010/main" val="7722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ᎲᎦ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ᎢᏳᏩᏂᎸᎢ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4" name="Content Placeholder 5" descr="5past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1" r="-4161"/>
          <a:stretch>
            <a:fillRect/>
          </a:stretch>
        </p:blipFill>
        <p:spPr>
          <a:xfrm>
            <a:off x="3916392" y="2193925"/>
            <a:ext cx="4359216" cy="4024313"/>
          </a:xfrm>
        </p:spPr>
      </p:pic>
    </p:spTree>
    <p:extLst>
      <p:ext uri="{BB962C8B-B14F-4D97-AF65-F5344CB8AC3E}">
        <p14:creationId xmlns:p14="http://schemas.microsoft.com/office/powerpoint/2010/main" val="174403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ᎲᎦ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ᎢᏳᏩᏂᎸᎢ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  <a:endParaRPr kumimoji="1" lang="zh-TW" altLang="en-US" dirty="0"/>
          </a:p>
        </p:txBody>
      </p:sp>
      <p:pic>
        <p:nvPicPr>
          <p:cNvPr id="7" name="Content Placeholder 6" descr="10past7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63" r="-63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4539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ᎲᎦ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ᎢᏳᏩᏂᎸᎢ</a:t>
            </a:r>
            <a:r>
              <a:rPr kumimoji="1" lang="en-US" altLang="zh-TW" dirty="0" smtClean="0"/>
              <a:t>?</a:t>
            </a:r>
            <a:endParaRPr kumimoji="1" lang="zh-TW" altLang="en-US" dirty="0"/>
          </a:p>
        </p:txBody>
      </p:sp>
      <p:pic>
        <p:nvPicPr>
          <p:cNvPr id="7" name="Content Placeholder 6" descr="8-30-h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r="7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6077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ᎲᎦ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ᎢᏳᏩᏂᎸᎢ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  <a:endParaRPr kumimoji="1" lang="zh-TW" alt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7" name="Content Placeholder 6" descr="3_5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476" r="-1334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335287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59</TotalTime>
  <Words>114</Words>
  <Application>Microsoft Macintosh PowerPoint</Application>
  <PresentationFormat>Widescreen</PresentationFormat>
  <Paragraphs>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Century Gothic</vt:lpstr>
      <vt:lpstr>Plantagenet Cherokee</vt:lpstr>
      <vt:lpstr>新細明體</vt:lpstr>
      <vt:lpstr>Arial</vt:lpstr>
      <vt:lpstr>Vapor Trail</vt:lpstr>
      <vt:lpstr>ᏣᎳᎩ 101: ᎯᏍᎦᏚᏏᏁ ᎢᎦ</vt:lpstr>
      <vt:lpstr>ᏏᏲ!</vt:lpstr>
      <vt:lpstr>ᎢᏣᏓᏲᎵᎳ! 4 ᎢᏯᏂ ᎠᏂᏴᏫ ᎢᏣᏟᏃᎮᏝ.</vt:lpstr>
      <vt:lpstr>ᎨᏙ ᎢᏳᏍᏗ ᎭᎦᏎᏍᏗᏍᎪᎢ? Gedo iyusdi haksesdisgo’i?</vt:lpstr>
      <vt:lpstr>ᏂᎦᎵᏍᏗᎭ!  ᎲᎦ ᎢᏳᏩᏂᎸᎢ?</vt:lpstr>
      <vt:lpstr>ᎲᎦ ᎢᏳᏩᏂᎸᎢ?</vt:lpstr>
      <vt:lpstr>ᎲᎦ ᎢᏳᏩᏂᎸᎢ?</vt:lpstr>
      <vt:lpstr>ᎲᎦ ᎢᏳᏩᏂᎸᎢ?</vt:lpstr>
      <vt:lpstr>ᎲᎦ ᎢᏳᏩᏂᎸᎢ?</vt:lpstr>
      <vt:lpstr>ᎲᎦ ᎢᏳᏩᏂᎸᎢ?</vt:lpstr>
      <vt:lpstr>ᏗᎵᏑᏫᏓ!  ᎨᏙ  ᎢᏳᏍᏗ  ᎠᎵᏑᏫᏓ  ᎯᎠ?</vt:lpstr>
      <vt:lpstr>ᎨᏙ ᎢᏳᏍᏗ ᎠᎵᏑᏫᏓ ᎯᎠ?</vt:lpstr>
      <vt:lpstr>ᎨᏙ ᎢᏳᏍᏗ ᎠᎵᏑᏫᏓ ᎯᎠ?</vt:lpstr>
      <vt:lpstr>ᎨᏙ ᎢᏳᏍᏗ ᎠᎵᏑᏫᏓ ᎯᎠ?</vt:lpstr>
      <vt:lpstr>ᎨᏙ ᎢᏳᏍᏗ ᎠᎵᏑᏫᏓ ᎯᎠ ᏪᏌ?</vt:lpstr>
      <vt:lpstr>ᎨᏙ ᎢᏳᏍᏗ ᎠᎵᏑᏫᏓ ᎯᎠ?</vt:lpstr>
      <vt:lpstr>ᎠᎩᎸᏉᏓ!</vt:lpstr>
      <vt:lpstr>ᎠᎩᎸᏉᏗᏳ!!</vt:lpstr>
      <vt:lpstr>4 ᎢᏯᏂ ᎠᏂᏴᏫ ᎢᏥᏔᏛᎲᎦ!</vt:lpstr>
      <vt:lpstr>ᏗᏤᏅᏒ ᏕᏣᎸᏫᏍᏓᏁᏗ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101: ᎯᏍᎦᏚᏏᏁ ᎢᎦ</dc:title>
  <dc:creator>Microsoft Office User</dc:creator>
  <cp:lastModifiedBy>Microsoft Office User</cp:lastModifiedBy>
  <cp:revision>10</cp:revision>
  <dcterms:created xsi:type="dcterms:W3CDTF">2015-09-23T15:18:24Z</dcterms:created>
  <dcterms:modified xsi:type="dcterms:W3CDTF">2015-09-23T16:27:35Z</dcterms:modified>
</cp:coreProperties>
</file>