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B04-E7D5-47D8-B224-6B7934AA05F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1A94-26A5-4908-B5F8-655E80667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B04-E7D5-47D8-B224-6B7934AA05F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1A94-26A5-4908-B5F8-655E80667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3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B04-E7D5-47D8-B224-6B7934AA05F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1A94-26A5-4908-B5F8-655E80667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B04-E7D5-47D8-B224-6B7934AA05F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1A94-26A5-4908-B5F8-655E806671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935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B04-E7D5-47D8-B224-6B7934AA05F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1A94-26A5-4908-B5F8-655E80667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37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B04-E7D5-47D8-B224-6B7934AA05F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1A94-26A5-4908-B5F8-655E80667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46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B04-E7D5-47D8-B224-6B7934AA05F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1A94-26A5-4908-B5F8-655E80667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B04-E7D5-47D8-B224-6B7934AA05F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1A94-26A5-4908-B5F8-655E80667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30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B04-E7D5-47D8-B224-6B7934AA05F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1A94-26A5-4908-B5F8-655E80667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2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B04-E7D5-47D8-B224-6B7934AA05F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1A94-26A5-4908-B5F8-655E80667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4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B04-E7D5-47D8-B224-6B7934AA05F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1A94-26A5-4908-B5F8-655E80667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B04-E7D5-47D8-B224-6B7934AA05F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1A94-26A5-4908-B5F8-655E80667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1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B04-E7D5-47D8-B224-6B7934AA05F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1A94-26A5-4908-B5F8-655E80667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8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B04-E7D5-47D8-B224-6B7934AA05F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1A94-26A5-4908-B5F8-655E80667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4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B04-E7D5-47D8-B224-6B7934AA05F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1A94-26A5-4908-B5F8-655E80667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7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B04-E7D5-47D8-B224-6B7934AA05F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1A94-26A5-4908-B5F8-655E80667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2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B04-E7D5-47D8-B224-6B7934AA05F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1A94-26A5-4908-B5F8-655E80667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4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5DFB04-E7D5-47D8-B224-6B7934AA05F2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81A94-26A5-4908-B5F8-655E80667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8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hr-Cher-US" dirty="0" smtClean="0"/>
              <a:t>ᎦᏨ?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CHER 203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3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hr-Cher-US" dirty="0" smtClean="0"/>
              <a:t>ᎭᎴᏫᏍᏓ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https://lh6.googleusercontent.com/MNxxBna5ZWmccsubezpXUf5GzlW1SVXqeNEJl9KERLbsC8nTUGz9y6KGwCxYO8goJ7u1GPEmJdXDD76D3RA4hrNFgMyPkP-2HNsvfyztoQnvf9qLeDzVtAIp4u_o2Vng4QqiCs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5096"/>
            <a:ext cx="4278745" cy="413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herokee stop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76" y="1931341"/>
            <a:ext cx="5240730" cy="34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hr-Cher-US" dirty="0" smtClean="0"/>
              <a:t>ᎠᎩᏍᎦᎾ</a:t>
            </a:r>
            <a:endParaRPr lang="en-US" dirty="0"/>
          </a:p>
        </p:txBody>
      </p:sp>
      <p:pic>
        <p:nvPicPr>
          <p:cNvPr id="2050" name="Picture 2" descr="https://lh5.googleusercontent.com/dR5EoKQv05ewTyxLOopYSCMDlMwyi1k1v6LFyOxS9dpSEgHpccr8IMLZ6litpYSvCLvWDJPiBlB1hfobFh9EoxTkOUYaYNz3Gz4kC9kQxhb7dkaPHqRlxUfMj1G4th55Vg_bShX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22" y="1459831"/>
            <a:ext cx="4135605" cy="413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1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hr-Cher-US" dirty="0" smtClean="0"/>
              <a:t>ᎠᎧᏘᏏ</a:t>
            </a:r>
            <a:endParaRPr lang="en-US" dirty="0"/>
          </a:p>
        </p:txBody>
      </p:sp>
      <p:pic>
        <p:nvPicPr>
          <p:cNvPr id="3074" name="Picture 2" descr="https://lh6.googleusercontent.com/HljdnV7xlp7FRq-bg1iEuIORDSZ8wj9m-5O5j8uOyKA_1XgUYEUuxNKTOeYV9M1DTvz1QGnTzyXNOd-_7hl6PJu6YB2Kd3NRHv66MusV08IWSaNVh_Fsq5ShyUMOsoeSCjB7lT5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29" y="1518026"/>
            <a:ext cx="4873542" cy="487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07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hr-Cher-US" dirty="0" smtClean="0"/>
              <a:t>ᎠᎦᏔᎲᏒ</a:t>
            </a:r>
            <a:endParaRPr lang="en-US" dirty="0"/>
          </a:p>
        </p:txBody>
      </p:sp>
      <p:pic>
        <p:nvPicPr>
          <p:cNvPr id="4098" name="Picture 2" descr="https://lh3.googleusercontent.com/qHKUkkfNYdBe3_6Xjy-TY-kB29xdlgXpidBldpT_d4EpF39i5x49Hrn9HkTLMvI3A4o6_-h36k0Dm9771sRy1L8AQkbQo7hn6KLYPTBXOR-REafVqHL8u72UT6-0mX0xjwG74xB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352" y="1363620"/>
            <a:ext cx="5065295" cy="473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3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hr-Cher-US" dirty="0" smtClean="0"/>
              <a:t>ᏗᎪᏪᎵ ᎠᏍᏆᏂᎪᏙᏗ</a:t>
            </a:r>
            <a:endParaRPr lang="en-US" dirty="0"/>
          </a:p>
        </p:txBody>
      </p:sp>
      <p:pic>
        <p:nvPicPr>
          <p:cNvPr id="5122" name="Picture 2" descr="https://lh4.googleusercontent.com/xeSjpZSXZTr3hEcm330z-VEqbfAxBrG0GiKi8mN8JoHhiRMYxYdjd8pkDMZhq3JhVYsNzSID5hOKIvp3WWIUyhRepgjGkr5dbExOqtVqlYA04uOJRa6ruv-nEQ5PBFetKP28VeT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54" y="1837614"/>
            <a:ext cx="7508709" cy="420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7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hr-Cher-US" dirty="0" smtClean="0"/>
              <a:t>ᎧᏫ ᎠᏓᎾᏅ</a:t>
            </a:r>
            <a:endParaRPr lang="en-US" dirty="0"/>
          </a:p>
        </p:txBody>
      </p:sp>
      <p:pic>
        <p:nvPicPr>
          <p:cNvPr id="6146" name="Picture 2" descr="https://lh4.googleusercontent.com/oNmiNABlTeQL3jQUgKJKjBbcX57Iu-nSs4PDG_vp9CUR45jPN3HEAxyoMJJFrldQvA_F9FYfwzotP34WftupOjEoOCF2K-06SHZ9N9G06LwZX15xfqTvjo5eBsN9EE_YAtDSMMr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9007" y="2052638"/>
            <a:ext cx="419576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375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12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Plantagenet Cherokee</vt:lpstr>
      <vt:lpstr>Wingdings 3</vt:lpstr>
      <vt:lpstr>Ion</vt:lpstr>
      <vt:lpstr>ᎦᏨ?</vt:lpstr>
      <vt:lpstr>ᎭᎴᏫᏍᏓ</vt:lpstr>
      <vt:lpstr>ᎠᎩᏍᎦᎾ</vt:lpstr>
      <vt:lpstr>ᎠᎧᏘᏏ</vt:lpstr>
      <vt:lpstr>ᎠᎦᏔᎲᏒ</vt:lpstr>
      <vt:lpstr>ᏗᎪᏪᎵ ᎠᏍᏆᏂᎪᏙᏗ</vt:lpstr>
      <vt:lpstr>ᎧᏫ ᎠᏓᎾᏅ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Stanley, Ryan Ryan</dc:creator>
  <cp:lastModifiedBy>Stanley, Ryan Ryan</cp:lastModifiedBy>
  <cp:revision>4</cp:revision>
  <dcterms:created xsi:type="dcterms:W3CDTF">2018-03-01T03:13:52Z</dcterms:created>
  <dcterms:modified xsi:type="dcterms:W3CDTF">2018-03-01T03:26:19Z</dcterms:modified>
</cp:coreProperties>
</file>