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1"/>
    <p:restoredTop sz="94621"/>
  </p:normalViewPr>
  <p:slideViewPr>
    <p:cSldViewPr snapToGrid="0" snapToObjects="1">
      <p:cViewPr varScale="1">
        <p:scale>
          <a:sx n="56" d="100"/>
          <a:sy n="56" d="100"/>
        </p:scale>
        <p:origin x="67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5A8060EC-F4F7-4B99-B3D6-628935002730}"/>
    <pc:docChg chg="custSel modSld">
      <pc:chgData name="Ben Gorman" userId="2624efef0af7af68" providerId="LiveId" clId="{5A8060EC-F4F7-4B99-B3D6-628935002730}" dt="2020-01-21T13:09:16.865" v="1" actId="478"/>
      <pc:docMkLst>
        <pc:docMk/>
      </pc:docMkLst>
      <pc:sldChg chg="addSp delSp modSp delAnim">
        <pc:chgData name="Ben Gorman" userId="2624efef0af7af68" providerId="LiveId" clId="{5A8060EC-F4F7-4B99-B3D6-628935002730}" dt="2020-01-21T13:09:08.272" v="0" actId="478"/>
        <pc:sldMkLst>
          <pc:docMk/>
          <pc:sldMk cId="3342258091" sldId="260"/>
        </pc:sldMkLst>
        <pc:spChg chg="add mod">
          <ac:chgData name="Ben Gorman" userId="2624efef0af7af68" providerId="LiveId" clId="{5A8060EC-F4F7-4B99-B3D6-628935002730}" dt="2020-01-21T13:09:08.272" v="0" actId="478"/>
          <ac:spMkLst>
            <pc:docMk/>
            <pc:sldMk cId="3342258091" sldId="260"/>
            <ac:spMk id="3" creationId="{53977BE8-E867-406A-8C2F-B038A9ACD3B4}"/>
          </ac:spMkLst>
        </pc:spChg>
        <pc:picChg chg="del">
          <ac:chgData name="Ben Gorman" userId="2624efef0af7af68" providerId="LiveId" clId="{5A8060EC-F4F7-4B99-B3D6-628935002730}" dt="2020-01-21T13:09:08.272" v="0" actId="478"/>
          <ac:picMkLst>
            <pc:docMk/>
            <pc:sldMk cId="3342258091" sldId="260"/>
            <ac:picMk id="5" creationId="{B7595679-EE2A-1F42-8CF6-34964B5BEA5A}"/>
          </ac:picMkLst>
        </pc:picChg>
      </pc:sldChg>
      <pc:sldChg chg="addSp delSp modSp delAnim">
        <pc:chgData name="Ben Gorman" userId="2624efef0af7af68" providerId="LiveId" clId="{5A8060EC-F4F7-4B99-B3D6-628935002730}" dt="2020-01-21T13:09:16.865" v="1" actId="478"/>
        <pc:sldMkLst>
          <pc:docMk/>
          <pc:sldMk cId="1706318936" sldId="262"/>
        </pc:sldMkLst>
        <pc:spChg chg="add mod">
          <ac:chgData name="Ben Gorman" userId="2624efef0af7af68" providerId="LiveId" clId="{5A8060EC-F4F7-4B99-B3D6-628935002730}" dt="2020-01-21T13:09:16.865" v="1" actId="478"/>
          <ac:spMkLst>
            <pc:docMk/>
            <pc:sldMk cId="1706318936" sldId="262"/>
            <ac:spMk id="3" creationId="{3857C48D-28AA-4AE9-B86D-3318726184A9}"/>
          </ac:spMkLst>
        </pc:spChg>
        <pc:picChg chg="del">
          <ac:chgData name="Ben Gorman" userId="2624efef0af7af68" providerId="LiveId" clId="{5A8060EC-F4F7-4B99-B3D6-628935002730}" dt="2020-01-21T13:09:16.865" v="1" actId="478"/>
          <ac:picMkLst>
            <pc:docMk/>
            <pc:sldMk cId="1706318936" sldId="262"/>
            <ac:picMk id="5" creationId="{B7595679-EE2A-1F42-8CF6-34964B5BEA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1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3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0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C5A8-07A0-6A45-8459-E71AD1F223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3BBA-6018-8848-8DFB-866A29CC6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5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6E8A-BFEC-B540-AF75-4E466EC18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chr-Cher-US" dirty="0"/>
              <a:t>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E8F73-5ABB-D24D-BCAE-895E2009C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Family &amp; Clan Kinship</a:t>
            </a:r>
          </a:p>
        </p:txBody>
      </p:sp>
    </p:spTree>
    <p:extLst>
      <p:ext uri="{BB962C8B-B14F-4D97-AF65-F5344CB8AC3E}">
        <p14:creationId xmlns:p14="http://schemas.microsoft.com/office/powerpoint/2010/main" val="416144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8AA1B3-B550-4293-AFAE-9F844E518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C6ED49-FE9D-40E5-B5C8-6674E3690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71D742-784E-4215-B79D-1BA74CDE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745E79F-C788-4095-B47D-18ED4B45E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423749-E657-4939-9195-422E2100F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CA4E1A-2C5E-49E2-823B-BC1F71A8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02528E3B-B630-47E2-9756-2F588A9A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4F9D2A0-B3E2-49C2-84E7-A92251135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719BDE-51FB-E347-A42D-7A8CEAD69B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16959" b="-3"/>
          <a:stretch/>
        </p:blipFill>
        <p:spPr>
          <a:xfrm>
            <a:off x="7547810" y="10"/>
            <a:ext cx="4641013" cy="4233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527166B-13E2-4554-97AE-0E9388E4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C7CC5-ADAD-7F41-94BF-0C149943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Townships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FDCEE2-9D46-4781-96E1-BAA9EED7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91205D-61EC-4FA9-A845-6F1E6875F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Big Cove</a:t>
            </a:r>
          </a:p>
          <a:p>
            <a:r>
              <a:rPr lang="en-US" sz="2000" dirty="0"/>
              <a:t>Yellow Hill</a:t>
            </a:r>
          </a:p>
          <a:p>
            <a:r>
              <a:rPr lang="en-US" sz="2000" dirty="0"/>
              <a:t>Paint Town</a:t>
            </a:r>
          </a:p>
          <a:p>
            <a:r>
              <a:rPr lang="en-US" sz="2000" dirty="0"/>
              <a:t>Bird Town</a:t>
            </a:r>
          </a:p>
          <a:p>
            <a:r>
              <a:rPr lang="en-US" sz="2000" dirty="0"/>
              <a:t>Wolf Town</a:t>
            </a:r>
          </a:p>
          <a:p>
            <a:r>
              <a:rPr lang="en-US" sz="2000" dirty="0"/>
              <a:t>Snowbird</a:t>
            </a:r>
          </a:p>
          <a:p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E5AC09-F8B2-FB44-8816-9BCFE7E18F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10301"/>
          <a:stretch/>
        </p:blipFill>
        <p:spPr>
          <a:xfrm>
            <a:off x="7547809" y="4233673"/>
            <a:ext cx="4644191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BB6FD-69CD-774E-B9E2-938B9730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3200" dirty="0" err="1"/>
              <a:t>Kago</a:t>
            </a:r>
            <a:r>
              <a:rPr lang="en-US" sz="3200" dirty="0"/>
              <a:t> </a:t>
            </a:r>
            <a:r>
              <a:rPr lang="en-US" sz="3200" dirty="0" err="1"/>
              <a:t>iyusdi</a:t>
            </a:r>
            <a:r>
              <a:rPr lang="en-US" sz="3200" dirty="0"/>
              <a:t> </a:t>
            </a:r>
            <a:r>
              <a:rPr lang="en-US" sz="3200" dirty="0" err="1"/>
              <a:t>hi’a</a:t>
            </a:r>
            <a:r>
              <a:rPr lang="en-US" sz="3200" dirty="0"/>
              <a:t>?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F2CD875-F635-43D9-A551-8911B89D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Idalsinahvsdisgesdi</a:t>
            </a:r>
            <a:r>
              <a:rPr lang="en-US" dirty="0"/>
              <a:t>!</a:t>
            </a:r>
          </a:p>
        </p:txBody>
      </p:sp>
      <p:pic>
        <p:nvPicPr>
          <p:cNvPr id="2050" name="Picture 2" descr="Image result for Santa Claus">
            <a:extLst>
              <a:ext uri="{FF2B5EF4-FFF2-40B4-BE49-F238E27FC236}">
                <a16:creationId xmlns:a16="http://schemas.microsoft.com/office/drawing/2014/main" id="{3BEB644D-CAC7-794F-8F79-F9340AD9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336561"/>
            <a:ext cx="6269479" cy="418487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7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FA03199-53B7-3245-9D64-C2316DAA91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r="12079" b="-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F51491-183F-DA48-AFD7-133CC670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Smith </a:t>
            </a:r>
            <a:r>
              <a:rPr lang="en-US" sz="3200" dirty="0" err="1"/>
              <a:t>sidanelv</a:t>
            </a:r>
            <a:endParaRPr lang="en-US" sz="3200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C93789-B7A3-7945-BA2E-0331D348D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Will</a:t>
            </a:r>
          </a:p>
          <a:p>
            <a:r>
              <a:rPr lang="en-US" dirty="0"/>
              <a:t>Jada Pinkett</a:t>
            </a:r>
          </a:p>
          <a:p>
            <a:r>
              <a:rPr lang="en-US" dirty="0"/>
              <a:t>Jaden</a:t>
            </a:r>
          </a:p>
          <a:p>
            <a:r>
              <a:rPr lang="en-US" dirty="0"/>
              <a:t>Willow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Jaden </a:t>
            </a:r>
            <a:r>
              <a:rPr lang="en-US" dirty="0" err="1"/>
              <a:t>utsi</a:t>
            </a:r>
            <a:r>
              <a:rPr lang="en-US" dirty="0"/>
              <a:t>?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Willow </a:t>
            </a:r>
            <a:r>
              <a:rPr lang="en-US" dirty="0" err="1"/>
              <a:t>udoda</a:t>
            </a:r>
            <a:r>
              <a:rPr lang="en-US" dirty="0"/>
              <a:t>?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</a:t>
            </a:r>
            <a:r>
              <a:rPr lang="en-US" dirty="0" err="1"/>
              <a:t>udohi</a:t>
            </a:r>
            <a:r>
              <a:rPr lang="en-US" dirty="0"/>
              <a:t> Willow?</a:t>
            </a:r>
          </a:p>
          <a:p>
            <a:r>
              <a:rPr lang="en-US" dirty="0" err="1"/>
              <a:t>Kago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Jaden </a:t>
            </a:r>
            <a:r>
              <a:rPr lang="en-US" dirty="0" err="1"/>
              <a:t>udohi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870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85921D-73B4-0F4B-90B8-DD5C6F65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Find out!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DC6664-F1E1-CE4C-A896-E99A6F0AC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That person across the room…</a:t>
            </a:r>
          </a:p>
          <a:p>
            <a:pPr lvl="1"/>
            <a:r>
              <a:rPr lang="en-US" sz="2400" dirty="0"/>
              <a:t>What is their name?</a:t>
            </a:r>
          </a:p>
          <a:p>
            <a:pPr lvl="1"/>
            <a:r>
              <a:rPr lang="en-US" sz="2400" dirty="0"/>
              <a:t>Where are they from? </a:t>
            </a:r>
          </a:p>
          <a:p>
            <a:pPr lvl="1"/>
            <a:r>
              <a:rPr lang="en-US" sz="2400" dirty="0"/>
              <a:t>Where do they live?</a:t>
            </a:r>
          </a:p>
          <a:p>
            <a:pPr lvl="1"/>
            <a:r>
              <a:rPr lang="en-US" sz="2400" dirty="0"/>
              <a:t>Who are their parents?</a:t>
            </a:r>
          </a:p>
        </p:txBody>
      </p:sp>
      <p:pic>
        <p:nvPicPr>
          <p:cNvPr id="1026" name="Picture 2" descr="Image result for detective">
            <a:extLst>
              <a:ext uri="{FF2B5EF4-FFF2-40B4-BE49-F238E27FC236}">
                <a16:creationId xmlns:a16="http://schemas.microsoft.com/office/drawing/2014/main" id="{14148358-B9BA-8149-B9A4-50F886F4A1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336561"/>
            <a:ext cx="6269479" cy="418487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7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451F15-55FE-9F44-B3B1-E2F03DFD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Itsitvgi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7BE8-E867-406A-8C2F-B038A9AC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87A965-0669-AA44-9AC7-9BC8757E59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t="1706" r="-1" b="1108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7AC5C-98FC-E24D-9560-ABC4C405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Cherokee Clans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56DCB-6B6B-2E4F-B9EE-EEA79BAE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7 matrilineal clans</a:t>
            </a:r>
          </a:p>
          <a:p>
            <a:pPr lvl="1"/>
            <a:r>
              <a:rPr lang="en-US" sz="1600" dirty="0" err="1"/>
              <a:t>Aniwaya</a:t>
            </a:r>
            <a:r>
              <a:rPr lang="en-US" sz="1600" dirty="0"/>
              <a:t> – Wolf</a:t>
            </a:r>
          </a:p>
          <a:p>
            <a:pPr lvl="1"/>
            <a:r>
              <a:rPr lang="en-US" sz="1600" dirty="0" err="1"/>
              <a:t>Anisahoni</a:t>
            </a:r>
            <a:r>
              <a:rPr lang="en-US" sz="1600" dirty="0"/>
              <a:t> – Blue</a:t>
            </a:r>
          </a:p>
          <a:p>
            <a:pPr lvl="1"/>
            <a:r>
              <a:rPr lang="en-US" sz="1600" dirty="0" err="1"/>
              <a:t>Anigilohi</a:t>
            </a:r>
            <a:r>
              <a:rPr lang="en-US" sz="1600" dirty="0"/>
              <a:t> – Long Hair</a:t>
            </a:r>
          </a:p>
          <a:p>
            <a:pPr lvl="1"/>
            <a:r>
              <a:rPr lang="en-US" sz="1600" dirty="0" err="1"/>
              <a:t>Aniwodi</a:t>
            </a:r>
            <a:r>
              <a:rPr lang="en-US" sz="1600" dirty="0"/>
              <a:t> – Paint</a:t>
            </a:r>
          </a:p>
          <a:p>
            <a:pPr lvl="1"/>
            <a:r>
              <a:rPr lang="en-US" sz="1600" dirty="0" err="1"/>
              <a:t>Anitsisgwa</a:t>
            </a:r>
            <a:r>
              <a:rPr lang="en-US" sz="1600" dirty="0"/>
              <a:t> – Bird</a:t>
            </a:r>
          </a:p>
          <a:p>
            <a:pPr lvl="1"/>
            <a:r>
              <a:rPr lang="en-US" sz="1600" dirty="0" err="1"/>
              <a:t>Anikawi</a:t>
            </a:r>
            <a:r>
              <a:rPr lang="en-US" sz="1600" dirty="0"/>
              <a:t> – Deer</a:t>
            </a:r>
          </a:p>
          <a:p>
            <a:pPr lvl="1"/>
            <a:r>
              <a:rPr lang="en-US" sz="1600" dirty="0" err="1"/>
              <a:t>Anigodigewi</a:t>
            </a:r>
            <a:r>
              <a:rPr lang="en-US" sz="1600" dirty="0"/>
              <a:t> – Wild Potato</a:t>
            </a:r>
            <a:endParaRPr lang="en-US" sz="2000" dirty="0"/>
          </a:p>
          <a:p>
            <a:r>
              <a:rPr lang="en-US" sz="2000" dirty="0"/>
              <a:t>“</a:t>
            </a:r>
            <a:r>
              <a:rPr lang="en-US" sz="2000" dirty="0" err="1"/>
              <a:t>Anikawi</a:t>
            </a:r>
            <a:r>
              <a:rPr lang="en-US" sz="2000" dirty="0"/>
              <a:t> </a:t>
            </a:r>
            <a:r>
              <a:rPr lang="en-US" sz="2000" dirty="0" err="1"/>
              <a:t>digiyvwi</a:t>
            </a:r>
            <a:r>
              <a:rPr lang="en-US" sz="2000" dirty="0"/>
              <a:t>”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Anisahoni</a:t>
            </a:r>
            <a:r>
              <a:rPr lang="en-US" sz="2000" dirty="0"/>
              <a:t> </a:t>
            </a:r>
            <a:r>
              <a:rPr lang="en-US" sz="2000" dirty="0" err="1"/>
              <a:t>digilstali</a:t>
            </a:r>
            <a:r>
              <a:rPr lang="en-US" sz="2000" dirty="0"/>
              <a:t>”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Aniwaya</a:t>
            </a:r>
            <a:r>
              <a:rPr lang="en-US" sz="2000" dirty="0"/>
              <a:t> </a:t>
            </a:r>
            <a:r>
              <a:rPr lang="en-US" sz="2000" dirty="0" err="1"/>
              <a:t>agwalstalv</a:t>
            </a:r>
            <a:r>
              <a:rPr lang="en-US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50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451F15-55FE-9F44-B3B1-E2F03DFD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Itsitvgi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7C48D-28AA-4AE9-B86D-331872618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098" name="Picture 2" descr="Image result for Cherokee clans">
            <a:extLst>
              <a:ext uri="{FF2B5EF4-FFF2-40B4-BE49-F238E27FC236}">
                <a16:creationId xmlns:a16="http://schemas.microsoft.com/office/drawing/2014/main" id="{D0A65480-4DB2-F84F-A402-79558F979C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r="24039" b="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C985D3-2EA0-1D44-8774-BE442C5F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Clans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24C0E-0622-5446-8AE8-FF43BE042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“Gedo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ditsayvwi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Aniwodi</a:t>
            </a:r>
            <a:r>
              <a:rPr lang="en-US" dirty="0"/>
              <a:t> </a:t>
            </a:r>
            <a:r>
              <a:rPr lang="en-US" dirty="0" err="1"/>
              <a:t>digiyvwi</a:t>
            </a:r>
            <a:r>
              <a:rPr lang="en-US" dirty="0"/>
              <a:t>”</a:t>
            </a:r>
          </a:p>
          <a:p>
            <a:r>
              <a:rPr lang="en-US" dirty="0"/>
              <a:t>“Gedo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ditsalstali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Anikawi</a:t>
            </a:r>
            <a:r>
              <a:rPr lang="en-US" dirty="0"/>
              <a:t> </a:t>
            </a:r>
            <a:r>
              <a:rPr lang="en-US" dirty="0" err="1"/>
              <a:t>digilstali</a:t>
            </a:r>
            <a:r>
              <a:rPr lang="en-US" dirty="0"/>
              <a:t>”</a:t>
            </a:r>
          </a:p>
          <a:p>
            <a:r>
              <a:rPr lang="en-US" dirty="0"/>
              <a:t>“Gedo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tsalstahlv</a:t>
            </a:r>
            <a:r>
              <a:rPr lang="en-US" dirty="0"/>
              <a:t>?”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Anigodigewi</a:t>
            </a:r>
            <a:r>
              <a:rPr lang="en-US" dirty="0"/>
              <a:t> </a:t>
            </a:r>
            <a:r>
              <a:rPr lang="en-US" dirty="0" err="1"/>
              <a:t>agwalstahlv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9670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2212-DBF4-964E-A137-5A8E7880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Cherokee Townships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D11D-34AA-0D4B-B606-F6909B911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Yellowhill</a:t>
            </a:r>
            <a:r>
              <a:rPr lang="en-US" dirty="0"/>
              <a:t> - </a:t>
            </a:r>
            <a:r>
              <a:rPr lang="en-US" dirty="0" err="1"/>
              <a:t>Elawodi</a:t>
            </a:r>
            <a:endParaRPr lang="en-US" dirty="0"/>
          </a:p>
          <a:p>
            <a:r>
              <a:rPr lang="en-US" dirty="0" err="1"/>
              <a:t>Birdtown</a:t>
            </a:r>
            <a:r>
              <a:rPr lang="en-US" dirty="0"/>
              <a:t> - </a:t>
            </a:r>
            <a:r>
              <a:rPr lang="en-US" dirty="0" err="1"/>
              <a:t>Tsisgwohi</a:t>
            </a:r>
            <a:endParaRPr lang="en-US" dirty="0"/>
          </a:p>
          <a:p>
            <a:r>
              <a:rPr lang="en-US" dirty="0" err="1"/>
              <a:t>Wolftown</a:t>
            </a:r>
            <a:r>
              <a:rPr lang="en-US" dirty="0"/>
              <a:t> – </a:t>
            </a:r>
            <a:r>
              <a:rPr lang="en-US" dirty="0" err="1"/>
              <a:t>Wayohi</a:t>
            </a:r>
            <a:endParaRPr lang="en-US" dirty="0"/>
          </a:p>
          <a:p>
            <a:r>
              <a:rPr lang="en-US" dirty="0"/>
              <a:t>Big Cove – </a:t>
            </a:r>
            <a:r>
              <a:rPr lang="en-US" dirty="0" err="1"/>
              <a:t>Kolanvyi</a:t>
            </a:r>
            <a:endParaRPr lang="en-US" dirty="0"/>
          </a:p>
          <a:p>
            <a:r>
              <a:rPr lang="en-US" dirty="0" err="1"/>
              <a:t>Painttown</a:t>
            </a:r>
            <a:r>
              <a:rPr lang="en-US" dirty="0"/>
              <a:t> – </a:t>
            </a:r>
            <a:r>
              <a:rPr lang="en-US" dirty="0" err="1"/>
              <a:t>Aniwodi</a:t>
            </a:r>
            <a:endParaRPr lang="en-US" dirty="0"/>
          </a:p>
          <a:p>
            <a:r>
              <a:rPr lang="en-US" dirty="0"/>
              <a:t>Snowbird - </a:t>
            </a:r>
            <a:r>
              <a:rPr lang="en-US" dirty="0" err="1"/>
              <a:t>Tutiyi</a:t>
            </a:r>
            <a:endParaRPr lang="en-US" dirty="0"/>
          </a:p>
        </p:txBody>
      </p:sp>
      <p:pic>
        <p:nvPicPr>
          <p:cNvPr id="5122" name="Picture 2" descr="Image result for Birdtown Big Cove Yellowhill">
            <a:extLst>
              <a:ext uri="{FF2B5EF4-FFF2-40B4-BE49-F238E27FC236}">
                <a16:creationId xmlns:a16="http://schemas.microsoft.com/office/drawing/2014/main" id="{83A7275B-6EA0-5240-86D1-D294E2506C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909" y="640080"/>
            <a:ext cx="5577840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302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Plantagenet Cherokee</vt:lpstr>
      <vt:lpstr>Trebuchet MS</vt:lpstr>
      <vt:lpstr>Berlin</vt:lpstr>
      <vt:lpstr>ᏣᎳᎩ 101</vt:lpstr>
      <vt:lpstr>Kago iyusdi hi’a?</vt:lpstr>
      <vt:lpstr>Smith sidanelv</vt:lpstr>
      <vt:lpstr>Find out!</vt:lpstr>
      <vt:lpstr>Itsitvgi!</vt:lpstr>
      <vt:lpstr>Cherokee Clans</vt:lpstr>
      <vt:lpstr>Itsitvgi!</vt:lpstr>
      <vt:lpstr>Clans</vt:lpstr>
      <vt:lpstr>Cherokee Townships</vt:lpstr>
      <vt:lpstr>Townships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Frey, Ben</dc:creator>
  <cp:lastModifiedBy>Ben Gorman</cp:lastModifiedBy>
  <cp:revision>2</cp:revision>
  <dcterms:created xsi:type="dcterms:W3CDTF">2019-09-13T17:06:46Z</dcterms:created>
  <dcterms:modified xsi:type="dcterms:W3CDTF">2020-01-21T13:09:58Z</dcterms:modified>
</cp:coreProperties>
</file>