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5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9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5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3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7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8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2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1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9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BD2B-AB04-B94C-9F82-32F6BF4EF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rebuchet MS" panose="020B0703020202090204" pitchFamily="34" charset="0"/>
              </a:rPr>
              <a:t>ᏣᎳᎩ</a:t>
            </a:r>
            <a:r>
              <a:rPr lang="chr-Cher-US" dirty="0">
                <a:latin typeface="Trebuchet MS" panose="020B0703020202090204" pitchFamily="34" charset="0"/>
              </a:rPr>
              <a:t> </a:t>
            </a:r>
            <a:r>
              <a:rPr lang="en-US" dirty="0">
                <a:latin typeface="Trebuchet MS" panose="020B0703020202090204" pitchFamily="34" charset="0"/>
              </a:rPr>
              <a:t>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3F34D-28D8-8F43-8F97-08EBAFF07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31555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A82E45-AFE1-CD4A-9994-A2B23180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63033F-2839-384F-8DAA-902CD37CF4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5765" y="2336800"/>
            <a:ext cx="3587957" cy="359886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2CF236-777B-3042-BEED-0F2683CFD8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Uyosiha</a:t>
            </a:r>
            <a:r>
              <a:rPr lang="en-US" dirty="0"/>
              <a:t>!</a:t>
            </a:r>
          </a:p>
          <a:p>
            <a:r>
              <a:rPr lang="en-US" dirty="0" err="1"/>
              <a:t>Gohusdi</a:t>
            </a:r>
            <a:r>
              <a:rPr lang="en-US" dirty="0"/>
              <a:t> </a:t>
            </a:r>
            <a:r>
              <a:rPr lang="en-US" dirty="0" err="1"/>
              <a:t>agisdi</a:t>
            </a:r>
            <a:r>
              <a:rPr lang="en-US" dirty="0"/>
              <a:t> </a:t>
            </a:r>
            <a:r>
              <a:rPr lang="en-US" dirty="0" err="1"/>
              <a:t>uduliha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52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7EAC37-46D3-404D-A122-48E8B551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Osda</a:t>
            </a:r>
            <a:r>
              <a:rPr lang="en-US" dirty="0"/>
              <a:t> ale </a:t>
            </a:r>
            <a:r>
              <a:rPr lang="en-US" dirty="0" err="1"/>
              <a:t>uyo’i</a:t>
            </a:r>
            <a:r>
              <a:rPr lang="en-US" dirty="0"/>
              <a:t>?</a:t>
            </a:r>
          </a:p>
        </p:txBody>
      </p:sp>
      <p:pic>
        <p:nvPicPr>
          <p:cNvPr id="3074" name="Picture 2" descr="Image result for Natives smiling">
            <a:extLst>
              <a:ext uri="{FF2B5EF4-FFF2-40B4-BE49-F238E27FC236}">
                <a16:creationId xmlns:a16="http://schemas.microsoft.com/office/drawing/2014/main" id="{FF854DF9-32CE-BF48-90C1-73DABFEC7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9744" y="2336800"/>
            <a:ext cx="479648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5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812A-B3A2-684D-BB3D-E0C45C98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26A84-1992-1E49-B49D-7B7190D05D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Aliheliga</a:t>
            </a:r>
            <a:r>
              <a:rPr lang="en-US" dirty="0"/>
              <a:t>!</a:t>
            </a:r>
          </a:p>
          <a:p>
            <a:r>
              <a:rPr lang="en-US" dirty="0" err="1"/>
              <a:t>Utsetsdiha</a:t>
            </a:r>
            <a:r>
              <a:rPr lang="en-US" dirty="0"/>
              <a:t>. (</a:t>
            </a:r>
            <a:r>
              <a:rPr lang="en-US" dirty="0" err="1"/>
              <a:t>tsunoduhi</a:t>
            </a:r>
            <a:r>
              <a:rPr lang="en-US" dirty="0"/>
              <a:t> </a:t>
            </a:r>
            <a:r>
              <a:rPr lang="en-US" dirty="0" err="1"/>
              <a:t>degantogv’i</a:t>
            </a:r>
            <a:r>
              <a:rPr lang="en-US" dirty="0"/>
              <a:t>!)</a:t>
            </a:r>
          </a:p>
        </p:txBody>
      </p:sp>
      <p:pic>
        <p:nvPicPr>
          <p:cNvPr id="4098" name="Picture 2" descr="Image result for Natives smiling">
            <a:extLst>
              <a:ext uri="{FF2B5EF4-FFF2-40B4-BE49-F238E27FC236}">
                <a16:creationId xmlns:a16="http://schemas.microsoft.com/office/drawing/2014/main" id="{E5B20935-23D2-1A42-8564-8FC146BEBF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373969"/>
            <a:ext cx="4697412" cy="35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4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0BAB-CE54-CD4F-B575-4ABB00EF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4B68-8340-E541-8910-D0032FA751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Pin the word on the picture!</a:t>
            </a:r>
          </a:p>
          <a:p>
            <a:r>
              <a:rPr lang="en-US" dirty="0"/>
              <a:t>Teams of 2</a:t>
            </a:r>
          </a:p>
        </p:txBody>
      </p:sp>
      <p:pic>
        <p:nvPicPr>
          <p:cNvPr id="5122" name="Picture 2" descr="Image result for pin the tail on the donkey">
            <a:extLst>
              <a:ext uri="{FF2B5EF4-FFF2-40B4-BE49-F238E27FC236}">
                <a16:creationId xmlns:a16="http://schemas.microsoft.com/office/drawing/2014/main" id="{D5389201-DC7C-FB4D-A8C4-827958CB58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55" y="2336800"/>
            <a:ext cx="449857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5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EEEC-B892-9C46-9F70-96CB426E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tsadanti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9A8F-F6AD-F643-825B-600681787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agwadanti</a:t>
            </a:r>
            <a:r>
              <a:rPr lang="en-US" dirty="0"/>
              <a:t>! </a:t>
            </a:r>
            <a:r>
              <a:rPr lang="en-US" dirty="0" err="1"/>
              <a:t>Gali’eliga</a:t>
            </a:r>
            <a:r>
              <a:rPr lang="en-US" dirty="0"/>
              <a:t>!</a:t>
            </a:r>
          </a:p>
          <a:p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agwadanti</a:t>
            </a:r>
            <a:r>
              <a:rPr lang="en-US" dirty="0"/>
              <a:t>! </a:t>
            </a:r>
            <a:r>
              <a:rPr lang="en-US" dirty="0" err="1"/>
              <a:t>Tsilvsga</a:t>
            </a:r>
            <a:r>
              <a:rPr lang="en-US" dirty="0"/>
              <a:t>!</a:t>
            </a:r>
          </a:p>
          <a:p>
            <a:r>
              <a:rPr lang="en-US" dirty="0" err="1"/>
              <a:t>Agiyosiha</a:t>
            </a:r>
            <a:r>
              <a:rPr lang="en-US" dirty="0"/>
              <a:t>! </a:t>
            </a:r>
            <a:r>
              <a:rPr lang="en-US" dirty="0" err="1"/>
              <a:t>Tsayosihatsu</a:t>
            </a:r>
            <a:r>
              <a:rPr lang="en-US" dirty="0"/>
              <a:t>?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AE88322-F56B-3A42-A077-F46EA936AF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86" y="2336873"/>
            <a:ext cx="3599316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7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17ED-1B22-4E41-BFDB-66D5C059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tsadanti</a:t>
            </a:r>
            <a:r>
              <a:rPr lang="en-US" dirty="0"/>
              <a:t>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5FD9-A754-2E40-B086-6003CF87D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agwadanti</a:t>
            </a:r>
            <a:endParaRPr lang="en-US" dirty="0"/>
          </a:p>
          <a:p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agwadanti</a:t>
            </a:r>
            <a:endParaRPr lang="en-US" dirty="0"/>
          </a:p>
          <a:p>
            <a:r>
              <a:rPr lang="en-US" dirty="0" err="1"/>
              <a:t>Agiyosiha</a:t>
            </a:r>
            <a:endParaRPr lang="en-US" dirty="0"/>
          </a:p>
          <a:p>
            <a:r>
              <a:rPr lang="en-US" dirty="0" err="1"/>
              <a:t>Tsilvsga</a:t>
            </a:r>
            <a:endParaRPr lang="en-US" dirty="0"/>
          </a:p>
          <a:p>
            <a:r>
              <a:rPr lang="en-US" dirty="0" err="1"/>
              <a:t>Agw</a:t>
            </a:r>
            <a:r>
              <a:rPr lang="en-US" u="sng" dirty="0" err="1"/>
              <a:t>a</a:t>
            </a:r>
            <a:r>
              <a:rPr lang="en-US" dirty="0" err="1"/>
              <a:t>tadegi’a</a:t>
            </a:r>
            <a:endParaRPr lang="en-US" dirty="0"/>
          </a:p>
          <a:p>
            <a:r>
              <a:rPr lang="en-US" dirty="0" err="1"/>
              <a:t>Dagiyawega</a:t>
            </a:r>
            <a:endParaRPr lang="en-US" dirty="0"/>
          </a:p>
          <a:p>
            <a:r>
              <a:rPr lang="en-US" dirty="0" err="1"/>
              <a:t>Gali’eliga</a:t>
            </a:r>
            <a:endParaRPr lang="en-US" dirty="0"/>
          </a:p>
        </p:txBody>
      </p:sp>
      <p:pic>
        <p:nvPicPr>
          <p:cNvPr id="7170" name="Picture 2" descr="Image result for sympathetic look">
            <a:extLst>
              <a:ext uri="{FF2B5EF4-FFF2-40B4-BE49-F238E27FC236}">
                <a16:creationId xmlns:a16="http://schemas.microsoft.com/office/drawing/2014/main" id="{F396998B-25B9-F540-A3C2-311692473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73511"/>
            <a:ext cx="4700588" cy="3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6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55DF5B-BED8-D749-82FF-AE192933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762C0-2DAD-DC41-B363-15B117EA1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I:	</a:t>
            </a:r>
            <a:r>
              <a:rPr lang="en-US" dirty="0" err="1"/>
              <a:t>Agw</a:t>
            </a:r>
            <a:r>
              <a:rPr lang="en-US" dirty="0"/>
              <a:t>-		</a:t>
            </a:r>
            <a:r>
              <a:rPr lang="en-US" dirty="0" err="1"/>
              <a:t>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endParaRPr lang="en-US" dirty="0"/>
          </a:p>
          <a:p>
            <a:r>
              <a:rPr lang="en-US" dirty="0"/>
              <a:t>You:	____</a:t>
            </a:r>
          </a:p>
          <a:p>
            <a:r>
              <a:rPr lang="en-US" dirty="0"/>
              <a:t>(s)he: ___</a:t>
            </a:r>
          </a:p>
          <a:p>
            <a:endParaRPr lang="en-US" dirty="0"/>
          </a:p>
          <a:p>
            <a:r>
              <a:rPr lang="en-US" dirty="0"/>
              <a:t>I:	</a:t>
            </a:r>
            <a:r>
              <a:rPr lang="en-US" dirty="0" err="1"/>
              <a:t>agi</a:t>
            </a:r>
            <a:r>
              <a:rPr lang="en-US" dirty="0"/>
              <a:t>-		</a:t>
            </a:r>
            <a:r>
              <a:rPr lang="en-US" dirty="0" err="1"/>
              <a:t>yosiha</a:t>
            </a:r>
            <a:endParaRPr lang="en-US" dirty="0"/>
          </a:p>
          <a:p>
            <a:r>
              <a:rPr lang="en-US" dirty="0"/>
              <a:t>You:	___</a:t>
            </a:r>
          </a:p>
          <a:p>
            <a:r>
              <a:rPr lang="en-US" dirty="0"/>
              <a:t>(s)he: __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813A821-15A1-F24B-AEDF-B4175C622C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I:		</a:t>
            </a:r>
            <a:r>
              <a:rPr lang="en-US" dirty="0" err="1"/>
              <a:t>tsi</a:t>
            </a:r>
            <a:r>
              <a:rPr lang="en-US" dirty="0"/>
              <a:t>-		</a:t>
            </a:r>
            <a:r>
              <a:rPr lang="en-US" dirty="0" err="1"/>
              <a:t>lvsga</a:t>
            </a:r>
            <a:endParaRPr lang="en-US" dirty="0"/>
          </a:p>
          <a:p>
            <a:r>
              <a:rPr lang="en-US" dirty="0"/>
              <a:t>You:		hi-		</a:t>
            </a:r>
            <a:r>
              <a:rPr lang="en-US" dirty="0" err="1"/>
              <a:t>lvsga</a:t>
            </a:r>
            <a:endParaRPr lang="en-US" dirty="0"/>
          </a:p>
          <a:p>
            <a:r>
              <a:rPr lang="en-US" dirty="0"/>
              <a:t>(s)he:	</a:t>
            </a:r>
            <a:r>
              <a:rPr lang="en-US" dirty="0" err="1"/>
              <a:t>ga</a:t>
            </a:r>
            <a:r>
              <a:rPr lang="en-US" dirty="0"/>
              <a:t>-		</a:t>
            </a:r>
            <a:r>
              <a:rPr lang="en-US" dirty="0" err="1"/>
              <a:t>lvsga</a:t>
            </a:r>
            <a:endParaRPr lang="en-US" dirty="0"/>
          </a:p>
          <a:p>
            <a:endParaRPr lang="en-US" dirty="0"/>
          </a:p>
          <a:p>
            <a:r>
              <a:rPr lang="en-US" dirty="0"/>
              <a:t>I:		g-	</a:t>
            </a:r>
            <a:r>
              <a:rPr lang="en-US" dirty="0" err="1"/>
              <a:t>aliheliga</a:t>
            </a:r>
            <a:endParaRPr lang="en-US" dirty="0"/>
          </a:p>
          <a:p>
            <a:r>
              <a:rPr lang="en-US" dirty="0"/>
              <a:t>You:		h-	</a:t>
            </a:r>
            <a:r>
              <a:rPr lang="en-US" dirty="0" err="1"/>
              <a:t>aliheliga</a:t>
            </a:r>
            <a:endParaRPr lang="en-US" dirty="0"/>
          </a:p>
          <a:p>
            <a:r>
              <a:rPr lang="en-US" dirty="0"/>
              <a:t>(s)he:	__-	</a:t>
            </a:r>
            <a:r>
              <a:rPr lang="en-US" dirty="0" err="1"/>
              <a:t>aliheliga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6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DDEE-02B7-5B45-B8B6-894D5A5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75D1-06D6-C342-B388-122DA75C95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Set B:</a:t>
            </a:r>
          </a:p>
          <a:p>
            <a:r>
              <a:rPr lang="en-US" dirty="0" err="1"/>
              <a:t>agi</a:t>
            </a:r>
            <a:r>
              <a:rPr lang="en-US" dirty="0"/>
              <a:t>- / </a:t>
            </a:r>
            <a:r>
              <a:rPr lang="en-US" dirty="0" err="1"/>
              <a:t>agw</a:t>
            </a:r>
            <a:r>
              <a:rPr lang="en-US" dirty="0"/>
              <a:t>-</a:t>
            </a:r>
          </a:p>
          <a:p>
            <a:r>
              <a:rPr lang="en-US" dirty="0" err="1"/>
              <a:t>ts</a:t>
            </a:r>
            <a:r>
              <a:rPr lang="en-US" dirty="0"/>
              <a:t>(a)-</a:t>
            </a:r>
          </a:p>
          <a:p>
            <a:r>
              <a:rPr lang="en-US"/>
              <a:t>u-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74CBE-BC92-544B-9F41-77BF1A56D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Set A:</a:t>
            </a:r>
          </a:p>
          <a:p>
            <a:r>
              <a:rPr lang="en-US" dirty="0" err="1"/>
              <a:t>tsi</a:t>
            </a:r>
            <a:r>
              <a:rPr lang="en-US" dirty="0"/>
              <a:t>- / g-</a:t>
            </a:r>
          </a:p>
          <a:p>
            <a:r>
              <a:rPr lang="en-US" dirty="0"/>
              <a:t>h(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__- / g-</a:t>
            </a:r>
          </a:p>
        </p:txBody>
      </p:sp>
    </p:spTree>
    <p:extLst>
      <p:ext uri="{BB962C8B-B14F-4D97-AF65-F5344CB8AC3E}">
        <p14:creationId xmlns:p14="http://schemas.microsoft.com/office/powerpoint/2010/main" val="29931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20D5-5312-A747-8208-F8710779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4E50EA-6B95-F844-A920-DE01CFD19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Keyword method</a:t>
            </a:r>
          </a:p>
          <a:p>
            <a:r>
              <a:rPr lang="en-US" dirty="0"/>
              <a:t>Back-chaining, muscle-memory</a:t>
            </a:r>
          </a:p>
          <a:p>
            <a:r>
              <a:rPr lang="en-US" dirty="0"/>
              <a:t>Dialogue review, out loud practice, mini-missions</a:t>
            </a:r>
          </a:p>
          <a:p>
            <a:r>
              <a:rPr lang="en-US" dirty="0"/>
              <a:t>Flash cards – no English</a:t>
            </a:r>
          </a:p>
          <a:p>
            <a:r>
              <a:rPr lang="en-US" dirty="0"/>
              <a:t>Group practice, teaching others</a:t>
            </a:r>
          </a:p>
          <a:p>
            <a:r>
              <a:rPr lang="en-US" dirty="0"/>
              <a:t>Listening, songs</a:t>
            </a:r>
          </a:p>
          <a:p>
            <a:r>
              <a:rPr lang="en-US" dirty="0"/>
              <a:t>Overcoming FEAR, dealing with ambiguity</a:t>
            </a:r>
          </a:p>
        </p:txBody>
      </p:sp>
      <p:pic>
        <p:nvPicPr>
          <p:cNvPr id="2050" name="Picture 2" descr="Image result for language study">
            <a:extLst>
              <a:ext uri="{FF2B5EF4-FFF2-40B4-BE49-F238E27FC236}">
                <a16:creationId xmlns:a16="http://schemas.microsoft.com/office/drawing/2014/main" id="{6D0DA7B3-A977-6543-83FE-13658F9DC5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709267"/>
            <a:ext cx="4700588" cy="285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DF88-9B30-D243-84CF-764E93B4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95A5B-83A4-7445-9403-2FA532286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dagwado’a</a:t>
            </a:r>
            <a:r>
              <a:rPr lang="en-US" dirty="0"/>
              <a:t>?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tsuwenvsv</a:t>
            </a:r>
            <a:r>
              <a:rPr lang="en-US" dirty="0"/>
              <a:t>…?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utvsv</a:t>
            </a:r>
            <a:r>
              <a:rPr lang="en-US" dirty="0"/>
              <a:t>…?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udenv</a:t>
            </a:r>
            <a:r>
              <a:rPr lang="en-US" dirty="0"/>
              <a:t>…?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E3FE51C-85B0-AA4D-8325-7D74657CE2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472887"/>
            <a:ext cx="4700588" cy="3326688"/>
          </a:xfrm>
        </p:spPr>
      </p:pic>
    </p:spTree>
    <p:extLst>
      <p:ext uri="{BB962C8B-B14F-4D97-AF65-F5344CB8AC3E}">
        <p14:creationId xmlns:p14="http://schemas.microsoft.com/office/powerpoint/2010/main" val="203259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6212-7D37-AC44-B023-1EF4B1B9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Conversational “quiz”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54AF9-845B-EE46-8847-2E10FD56B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A and partner B each have ”call” questions that require particular responses</a:t>
            </a:r>
          </a:p>
          <a:p>
            <a:r>
              <a:rPr lang="en-US" dirty="0"/>
              <a:t>Greet each other and ”quiz” your partner on your “call” questions – what response do they give?</a:t>
            </a:r>
          </a:p>
        </p:txBody>
      </p:sp>
    </p:spTree>
    <p:extLst>
      <p:ext uri="{BB962C8B-B14F-4D97-AF65-F5344CB8AC3E}">
        <p14:creationId xmlns:p14="http://schemas.microsoft.com/office/powerpoint/2010/main" val="24594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F1884-4C98-724F-8033-37B95880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Siyo</a:t>
            </a:r>
            <a:r>
              <a:rPr lang="en-US" dirty="0"/>
              <a:t>, </a:t>
            </a:r>
            <a:r>
              <a:rPr lang="en-US" dirty="0" err="1"/>
              <a:t>osigwotsu</a:t>
            </a:r>
            <a:r>
              <a:rPr lang="en-US" dirty="0"/>
              <a:t>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20B83-40DF-0248-9724-78F7DC1E3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		</a:t>
            </a:r>
            <a:r>
              <a:rPr lang="en-US" sz="4800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F9738-4A6F-4B44-AAAC-575C8581E1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osigwu</a:t>
            </a:r>
            <a:r>
              <a:rPr lang="en-US" dirty="0"/>
              <a:t>!</a:t>
            </a:r>
          </a:p>
          <a:p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hayolda</a:t>
            </a:r>
            <a:r>
              <a:rPr lang="en-US" dirty="0"/>
              <a:t>!</a:t>
            </a:r>
          </a:p>
          <a:p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tohigwu</a:t>
            </a:r>
            <a:r>
              <a:rPr lang="en-US" dirty="0"/>
              <a:t>!</a:t>
            </a:r>
          </a:p>
          <a:p>
            <a:r>
              <a:rPr lang="en-US" dirty="0" err="1"/>
              <a:t>Vv</a:t>
            </a:r>
            <a:r>
              <a:rPr lang="en-US" dirty="0"/>
              <a:t>, </a:t>
            </a:r>
            <a:r>
              <a:rPr lang="en-US" dirty="0" err="1"/>
              <a:t>gali’eliga</a:t>
            </a:r>
            <a:r>
              <a:rPr lang="en-US" dirty="0"/>
              <a:t>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B223AD-CEBE-B640-BB20-D620D4D3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ym typeface="Wingdings" pitchFamily="2" charset="2"/>
              </a:rPr>
              <a:t>		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EC3883-A98B-EB44-98C9-C3CD20FAC8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agwadanti</a:t>
            </a:r>
            <a:endParaRPr lang="en-US" dirty="0"/>
          </a:p>
          <a:p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Dagiyawega</a:t>
            </a:r>
            <a:r>
              <a:rPr lang="en-US" dirty="0"/>
              <a:t>!</a:t>
            </a:r>
          </a:p>
          <a:p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Agiyosiha</a:t>
            </a:r>
            <a:r>
              <a:rPr lang="en-US" dirty="0"/>
              <a:t>!</a:t>
            </a:r>
          </a:p>
          <a:p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Agw</a:t>
            </a:r>
            <a:r>
              <a:rPr lang="en-US" u="sng" dirty="0" err="1"/>
              <a:t>a</a:t>
            </a:r>
            <a:r>
              <a:rPr lang="en-US" dirty="0" err="1"/>
              <a:t>tadegi’a</a:t>
            </a:r>
            <a:r>
              <a:rPr lang="en-US" dirty="0"/>
              <a:t>!</a:t>
            </a:r>
          </a:p>
          <a:p>
            <a:r>
              <a:rPr lang="en-US" dirty="0" err="1"/>
              <a:t>Hadi</a:t>
            </a:r>
            <a:r>
              <a:rPr lang="en-US" dirty="0"/>
              <a:t>! </a:t>
            </a:r>
            <a:r>
              <a:rPr lang="en-US" dirty="0" err="1"/>
              <a:t>Tsilvsga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45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8241D9-C620-6A49-AA3E-B8327EBD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Gedogwu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? </a:t>
            </a:r>
            <a:r>
              <a:rPr lang="en-US" dirty="0" err="1"/>
              <a:t>Osda</a:t>
            </a:r>
            <a:r>
              <a:rPr lang="en-US" dirty="0"/>
              <a:t> ale </a:t>
            </a:r>
            <a:r>
              <a:rPr lang="en-US" dirty="0" err="1"/>
              <a:t>uyo’i</a:t>
            </a:r>
            <a:r>
              <a:rPr lang="en-US" dirty="0"/>
              <a:t>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B3861FA-91D8-924E-951E-B1229B25C2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0B52F97-7B97-9247-8165-6FEA6F3E8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24681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E568-CAF1-B846-AB71-CE2DD212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Osdasg</a:t>
            </a:r>
            <a:r>
              <a:rPr lang="en-US" u="sng" dirty="0" err="1"/>
              <a:t>o</a:t>
            </a:r>
            <a:r>
              <a:rPr lang="en-US" dirty="0"/>
              <a:t> ale </a:t>
            </a:r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unadanti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	a) </a:t>
            </a:r>
            <a:r>
              <a:rPr lang="en-US" dirty="0" err="1"/>
              <a:t>osda</a:t>
            </a:r>
            <a:r>
              <a:rPr lang="en-US" dirty="0"/>
              <a:t>	b) </a:t>
            </a:r>
            <a:r>
              <a:rPr lang="en-US" dirty="0" err="1"/>
              <a:t>uyo’i</a:t>
            </a: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1DC362-252A-E744-95D7-022EA99FCD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3597" y="2336800"/>
            <a:ext cx="4192293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92A3A9-6519-9F41-B873-EF5B0FCFB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9684" y="2336800"/>
            <a:ext cx="3529919" cy="3598863"/>
          </a:xfrm>
        </p:spPr>
      </p:pic>
    </p:spTree>
    <p:extLst>
      <p:ext uri="{BB962C8B-B14F-4D97-AF65-F5344CB8AC3E}">
        <p14:creationId xmlns:p14="http://schemas.microsoft.com/office/powerpoint/2010/main" val="226478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63E8-C935-794C-9F8F-49C50DC0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Uyo’i</a:t>
            </a:r>
            <a:r>
              <a:rPr lang="en-US" dirty="0"/>
              <a:t> </a:t>
            </a:r>
            <a:r>
              <a:rPr lang="en-US" dirty="0" err="1"/>
              <a:t>udanti</a:t>
            </a:r>
            <a:r>
              <a:rPr lang="en-US" dirty="0"/>
              <a:t>, </a:t>
            </a:r>
            <a:r>
              <a:rPr lang="en-US" dirty="0" err="1"/>
              <a:t>aseno</a:t>
            </a:r>
            <a:r>
              <a:rPr lang="en-US" dirty="0"/>
              <a:t> </a:t>
            </a:r>
            <a:r>
              <a:rPr lang="en-US" dirty="0" err="1"/>
              <a:t>gedogwu</a:t>
            </a:r>
            <a:r>
              <a:rPr lang="en-US" dirty="0"/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E6841F-F1CF-5B45-9C1B-0E4B2F0E1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9605" y="2336873"/>
            <a:ext cx="4192820" cy="35993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CD12-CFAC-D247-A067-DA1B46A96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Utadegi’a</a:t>
            </a:r>
            <a:r>
              <a:rPr lang="en-US" dirty="0"/>
              <a:t>!</a:t>
            </a:r>
          </a:p>
          <a:p>
            <a:r>
              <a:rPr lang="en-US" dirty="0" err="1"/>
              <a:t>Gohusdi</a:t>
            </a:r>
            <a:r>
              <a:rPr lang="en-US" dirty="0"/>
              <a:t> </a:t>
            </a:r>
            <a:r>
              <a:rPr lang="en-US" dirty="0" err="1"/>
              <a:t>aditasdi</a:t>
            </a:r>
            <a:r>
              <a:rPr lang="en-US" dirty="0"/>
              <a:t> </a:t>
            </a:r>
            <a:r>
              <a:rPr lang="en-US" dirty="0" err="1"/>
              <a:t>uduliha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26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40CA-9741-F54A-94C6-2DEECBD8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Uyo’i</a:t>
            </a:r>
            <a:r>
              <a:rPr lang="en-US" dirty="0"/>
              <a:t> ale </a:t>
            </a:r>
            <a:r>
              <a:rPr lang="en-US" dirty="0" err="1"/>
              <a:t>osda</a:t>
            </a:r>
            <a:r>
              <a:rPr lang="en-US" dirty="0"/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1B5D6E-3C2A-6648-A7C5-7733891D1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009" y="2336800"/>
            <a:ext cx="3587957" cy="3598863"/>
          </a:xfrm>
        </p:spPr>
      </p:pic>
    </p:spTree>
    <p:extLst>
      <p:ext uri="{BB962C8B-B14F-4D97-AF65-F5344CB8AC3E}">
        <p14:creationId xmlns:p14="http://schemas.microsoft.com/office/powerpoint/2010/main" val="26315592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123</TotalTime>
  <Words>263</Words>
  <Application>Microsoft Macintosh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</vt:lpstr>
      <vt:lpstr>Berlin</vt:lpstr>
      <vt:lpstr>ᏣᎳᎩ 101</vt:lpstr>
      <vt:lpstr>Study skills</vt:lpstr>
      <vt:lpstr>Review</vt:lpstr>
      <vt:lpstr>Conversational “quiz”</vt:lpstr>
      <vt:lpstr>Siyo, osigwotsu…?</vt:lpstr>
      <vt:lpstr>Gedogwu udanti? Osda ale uyo’i?</vt:lpstr>
      <vt:lpstr>Osdasgo ale uyo’i unadanti?  a) osda b) uyo’i </vt:lpstr>
      <vt:lpstr>Uyo’i udanti, aseno gedogwu?</vt:lpstr>
      <vt:lpstr>Uyo’i ale osda?</vt:lpstr>
      <vt:lpstr>Gedogwu udanti?</vt:lpstr>
      <vt:lpstr>Osda ale uyo’i?</vt:lpstr>
      <vt:lpstr>Gedogwu?</vt:lpstr>
      <vt:lpstr>Matching!</vt:lpstr>
      <vt:lpstr>Gedogwu tsadanti?</vt:lpstr>
      <vt:lpstr>Gedogwu tsadanti…?</vt:lpstr>
      <vt:lpstr>Conjugation</vt:lpstr>
      <vt:lpstr>Verb Sets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Microsoft Office User</cp:lastModifiedBy>
  <cp:revision>25</cp:revision>
  <dcterms:created xsi:type="dcterms:W3CDTF">2019-09-04T01:40:13Z</dcterms:created>
  <dcterms:modified xsi:type="dcterms:W3CDTF">2019-09-04T03:44:03Z</dcterms:modified>
</cp:coreProperties>
</file>