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1" r:id="rId3"/>
    <p:sldId id="260" r:id="rId4"/>
    <p:sldId id="262" r:id="rId5"/>
    <p:sldId id="263" r:id="rId6"/>
    <p:sldId id="258" r:id="rId7"/>
    <p:sldId id="257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8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6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4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479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4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8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3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5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6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6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72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7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9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65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2DA6-508B-7040-82B9-E6B635EF0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Feelings02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66003-2E1C-AB47-AC9D-243BD88F0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4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CCDDF2-4A0B-EF44-98F3-4C7EB679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Ꭴ</a:t>
            </a:r>
            <a:r>
              <a:rPr lang="en-US" dirty="0" err="1"/>
              <a:t>ᏔᏕᎩ</a:t>
            </a:r>
            <a:r>
              <a:rPr lang="chr-Cher-US" dirty="0"/>
              <a:t>Ꭰ</a:t>
            </a:r>
            <a:endParaRPr lang="en-US" dirty="0"/>
          </a:p>
        </p:txBody>
      </p:sp>
      <p:pic>
        <p:nvPicPr>
          <p:cNvPr id="9218" name="Picture 2" descr="http://worldartsme.com/images/thirsty-girl-clipart-1.jpg">
            <a:extLst>
              <a:ext uri="{FF2B5EF4-FFF2-40B4-BE49-F238E27FC236}">
                <a16:creationId xmlns:a16="http://schemas.microsoft.com/office/drawing/2014/main" id="{8699D849-D0AA-4846-B2DD-4C2030D40A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51" y="2449425"/>
            <a:ext cx="3167999" cy="34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2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8B5EC1-C036-A04F-9428-A61F3394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ᎠᏆᏔᏕᎩᎠ</a:t>
            </a:r>
            <a:endParaRPr lang="en-US" dirty="0"/>
          </a:p>
        </p:txBody>
      </p:sp>
      <p:pic>
        <p:nvPicPr>
          <p:cNvPr id="10242" name="Picture 2" descr="http://worldartsme.com/images/thirsty-girl-clipart-1.jpg">
            <a:extLst>
              <a:ext uri="{FF2B5EF4-FFF2-40B4-BE49-F238E27FC236}">
                <a16:creationId xmlns:a16="http://schemas.microsoft.com/office/drawing/2014/main" id="{B4E31C73-7717-BC4E-969D-1DE4AA9DE7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97" y="2127973"/>
            <a:ext cx="3582649" cy="39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me">
            <a:extLst>
              <a:ext uri="{FF2B5EF4-FFF2-40B4-BE49-F238E27FC236}">
                <a16:creationId xmlns:a16="http://schemas.microsoft.com/office/drawing/2014/main" id="{A34A63EC-D6BB-2546-91C1-54A757B6A22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233" y="2336800"/>
            <a:ext cx="3297022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8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FE8D-19FE-B748-8A4D-7BF5452C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ᏣᏔᏕᎩ</a:t>
            </a:r>
            <a:r>
              <a:rPr lang="chr-Cher-US" dirty="0"/>
              <a:t>Ꭰ</a:t>
            </a:r>
            <a:endParaRPr lang="en-US" dirty="0"/>
          </a:p>
        </p:txBody>
      </p:sp>
      <p:pic>
        <p:nvPicPr>
          <p:cNvPr id="5" name="Content Placeholder 4" descr="Image result for you">
            <a:extLst>
              <a:ext uri="{FF2B5EF4-FFF2-40B4-BE49-F238E27FC236}">
                <a16:creationId xmlns:a16="http://schemas.microsoft.com/office/drawing/2014/main" id="{399EBCBB-E978-D842-A7EF-71F2F6502E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orldartsme.com/images/thirsty-girl-clipart-1.jpg">
            <a:extLst>
              <a:ext uri="{FF2B5EF4-FFF2-40B4-BE49-F238E27FC236}">
                <a16:creationId xmlns:a16="http://schemas.microsoft.com/office/drawing/2014/main" id="{60884347-8FE8-FE42-89F1-CE2AF72A07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6" y="2057398"/>
            <a:ext cx="3560374" cy="387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2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A9E8-16A0-7541-B904-2C310868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conjugation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2680B-6E94-E947-A3BD-CC5DA476BE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chr-Cher-US" dirty="0"/>
              <a:t>qua-</a:t>
            </a:r>
          </a:p>
          <a:p>
            <a:r>
              <a:rPr lang="en-US" dirty="0"/>
              <a:t>T</a:t>
            </a:r>
            <a:r>
              <a:rPr lang="chr-Cher-US" dirty="0"/>
              <a:t>sa-		-tadegi’a</a:t>
            </a:r>
          </a:p>
          <a:p>
            <a:r>
              <a:rPr lang="en-US" dirty="0"/>
              <a:t>U</a:t>
            </a:r>
            <a:r>
              <a:rPr lang="chr-Cher-US" dirty="0"/>
              <a:t>-</a:t>
            </a:r>
            <a:endParaRPr lang="en-US" dirty="0"/>
          </a:p>
        </p:txBody>
      </p:sp>
      <p:pic>
        <p:nvPicPr>
          <p:cNvPr id="5" name="Picture 2" descr="http://worldartsme.com/images/thirsty-girl-clipart-1.jpg">
            <a:extLst>
              <a:ext uri="{FF2B5EF4-FFF2-40B4-BE49-F238E27FC236}">
                <a16:creationId xmlns:a16="http://schemas.microsoft.com/office/drawing/2014/main" id="{95F529E5-D2C4-434A-A4E7-0B62A9DC55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23" y="2176646"/>
            <a:ext cx="3451383" cy="37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01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535012-2742-1244-9D79-FD6D68F6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ᎡᏍᎦ ᎤᏓ</a:t>
            </a:r>
            <a:r>
              <a:rPr lang="chr-Cher-US" u="sng" dirty="0"/>
              <a:t>Ꮎ</a:t>
            </a:r>
            <a:r>
              <a:rPr lang="chr-Cher-US" dirty="0"/>
              <a:t>Ꮨ</a:t>
            </a:r>
            <a:endParaRPr lang="en-US" dirty="0"/>
          </a:p>
        </p:txBody>
      </p:sp>
      <p:pic>
        <p:nvPicPr>
          <p:cNvPr id="13314" name="Picture 2" descr="Image result for sad">
            <a:extLst>
              <a:ext uri="{FF2B5EF4-FFF2-40B4-BE49-F238E27FC236}">
                <a16:creationId xmlns:a16="http://schemas.microsoft.com/office/drawing/2014/main" id="{CEA3FDD7-A183-C045-B2DC-59D2FD62A4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301" y="2336800"/>
            <a:ext cx="352888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3848C-CF9D-AA4F-890B-61C0D27B99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chr-Cher-US" dirty="0"/>
              <a:t>qua-</a:t>
            </a:r>
          </a:p>
          <a:p>
            <a:r>
              <a:rPr lang="en-US" dirty="0"/>
              <a:t>T</a:t>
            </a:r>
            <a:r>
              <a:rPr lang="chr-Cher-US" dirty="0"/>
              <a:t>sa-		-dan</a:t>
            </a:r>
            <a:r>
              <a:rPr lang="chr-Cher-US" u="sng" dirty="0"/>
              <a:t>a</a:t>
            </a:r>
            <a:r>
              <a:rPr lang="chr-Cher-US" dirty="0"/>
              <a:t>ti</a:t>
            </a:r>
          </a:p>
          <a:p>
            <a:r>
              <a:rPr lang="en-US" dirty="0"/>
              <a:t>U</a:t>
            </a:r>
            <a:r>
              <a:rPr lang="chr-Cher-US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6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AA82-55C7-B64C-A252-A135C1E8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ᎤᏲᎢ ᎤᏓ</a:t>
            </a:r>
            <a:r>
              <a:rPr lang="chr-Cher-US" u="sng" dirty="0"/>
              <a:t>Ꮎ</a:t>
            </a:r>
            <a:r>
              <a:rPr lang="chr-Cher-US" dirty="0"/>
              <a:t>Ꮨ</a:t>
            </a:r>
            <a:endParaRPr lang="en-US" dirty="0"/>
          </a:p>
        </p:txBody>
      </p:sp>
      <p:pic>
        <p:nvPicPr>
          <p:cNvPr id="14338" name="Picture 2" descr="Image result for bad">
            <a:extLst>
              <a:ext uri="{FF2B5EF4-FFF2-40B4-BE49-F238E27FC236}">
                <a16:creationId xmlns:a16="http://schemas.microsoft.com/office/drawing/2014/main" id="{93F195D9-87A1-1342-8AE1-3CC5F4911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3580" y="2336800"/>
            <a:ext cx="374881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5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A706D9-6DF5-E546-A060-EE8DE2BD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ᎦᏢᏍᎦ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82DCA8-D17F-8849-9D82-B3CD32D20C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hr-Cher-US" dirty="0"/>
              <a:t>tsi-</a:t>
            </a:r>
          </a:p>
          <a:p>
            <a:r>
              <a:rPr lang="chr-Cher-US" dirty="0"/>
              <a:t>hi-		-tlvsga</a:t>
            </a:r>
          </a:p>
          <a:p>
            <a:r>
              <a:rPr lang="chr-Cher-US" dirty="0"/>
              <a:t>ga-</a:t>
            </a:r>
            <a:endParaRPr lang="en-US" dirty="0"/>
          </a:p>
        </p:txBody>
      </p:sp>
      <p:pic>
        <p:nvPicPr>
          <p:cNvPr id="15362" name="Picture 2" descr="Image result for sleepy">
            <a:extLst>
              <a:ext uri="{FF2B5EF4-FFF2-40B4-BE49-F238E27FC236}">
                <a16:creationId xmlns:a16="http://schemas.microsoft.com/office/drawing/2014/main" id="{E59C14BD-6F32-BC46-B4B0-CB66EA2013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62" y="2336800"/>
            <a:ext cx="3474764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7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9188-AE0B-434E-B0F2-4767ABF6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ᎠᏍᎦᎭ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3732-B97D-A649-BEBF-B173BDF53B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hr-Cher-US" dirty="0"/>
              <a:t>tsi-</a:t>
            </a:r>
          </a:p>
          <a:p>
            <a:r>
              <a:rPr lang="chr-Cher-US" dirty="0"/>
              <a:t>hi-	-sgaha</a:t>
            </a:r>
          </a:p>
          <a:p>
            <a:r>
              <a:rPr lang="chr-Cher-US" dirty="0"/>
              <a:t>a-</a:t>
            </a:r>
            <a:endParaRPr lang="en-US" dirty="0"/>
          </a:p>
        </p:txBody>
      </p:sp>
      <p:pic>
        <p:nvPicPr>
          <p:cNvPr id="16386" name="Picture 2" descr="Image result for stressed">
            <a:extLst>
              <a:ext uri="{FF2B5EF4-FFF2-40B4-BE49-F238E27FC236}">
                <a16:creationId xmlns:a16="http://schemas.microsoft.com/office/drawing/2014/main" id="{DE34397E-6A5C-D346-9243-850F5ED7F4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44" y="2663031"/>
            <a:ext cx="3937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0FE8-B8AC-D54A-8DDC-41EF3837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ᎠᎪᎵᏰᎠ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8E75-6DBB-D54D-A83D-6CE2E8426B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hr-Cher-US" dirty="0"/>
              <a:t>tsi-</a:t>
            </a:r>
          </a:p>
          <a:p>
            <a:r>
              <a:rPr lang="chr-Cher-US" dirty="0"/>
              <a:t>hi-	-goliye’a</a:t>
            </a:r>
          </a:p>
          <a:p>
            <a:r>
              <a:rPr lang="chr-Cher-US" dirty="0"/>
              <a:t>a-</a:t>
            </a:r>
            <a:endParaRPr lang="en-US" dirty="0"/>
          </a:p>
        </p:txBody>
      </p:sp>
      <p:pic>
        <p:nvPicPr>
          <p:cNvPr id="17410" name="Picture 2" descr="Related image">
            <a:extLst>
              <a:ext uri="{FF2B5EF4-FFF2-40B4-BE49-F238E27FC236}">
                <a16:creationId xmlns:a16="http://schemas.microsoft.com/office/drawing/2014/main" id="{471CFBEC-C835-644B-9268-51F5ADA21E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03" y="2336873"/>
            <a:ext cx="5537409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0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6594-049D-5748-B1D1-1EBE4F4D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ᏍᏈᏯ</a:t>
            </a:r>
            <a:r>
              <a:rPr lang="chr-Cher-US" dirty="0"/>
              <a:t> ᏧᎸᏫᏍᏓ</a:t>
            </a:r>
            <a:r>
              <a:rPr lang="chr-Cher-US" u="sng" dirty="0"/>
              <a:t>Ꮑ</a:t>
            </a:r>
            <a:r>
              <a:rPr lang="chr-Cher-US" dirty="0"/>
              <a:t>Ꮨ</a:t>
            </a:r>
            <a:endParaRPr lang="en-US" dirty="0"/>
          </a:p>
        </p:txBody>
      </p:sp>
      <p:pic>
        <p:nvPicPr>
          <p:cNvPr id="4" name="Content Placeholder 3" descr="Image result for busy cartoon">
            <a:extLst>
              <a:ext uri="{FF2B5EF4-FFF2-40B4-BE49-F238E27FC236}">
                <a16:creationId xmlns:a16="http://schemas.microsoft.com/office/drawing/2014/main" id="{71B21F6E-4751-6A4C-9F1B-AA229FB68E0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83" y="2336800"/>
            <a:ext cx="4678521" cy="3598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3FD7-57F9-2D4B-8EBC-7C5D3BE8C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chr-Cher-US" dirty="0"/>
              <a:t>i- -agi-</a:t>
            </a:r>
          </a:p>
          <a:p>
            <a:r>
              <a:rPr lang="en-US" dirty="0"/>
              <a:t>D</a:t>
            </a:r>
            <a:r>
              <a:rPr lang="chr-Cher-US" dirty="0"/>
              <a:t>i- -tsa-	-lvwisdan</a:t>
            </a:r>
            <a:r>
              <a:rPr lang="chr-Cher-US" u="sng" dirty="0"/>
              <a:t>e</a:t>
            </a:r>
            <a:r>
              <a:rPr lang="chr-Cher-US" dirty="0"/>
              <a:t>ti</a:t>
            </a:r>
          </a:p>
          <a:p>
            <a:r>
              <a:rPr lang="en-US" dirty="0"/>
              <a:t>D</a:t>
            </a:r>
            <a:r>
              <a:rPr lang="chr-Cher-US" dirty="0"/>
              <a:t>i- -u-</a:t>
            </a:r>
          </a:p>
          <a:p>
            <a:endParaRPr lang="chr-Cher-US" dirty="0"/>
          </a:p>
          <a:p>
            <a:r>
              <a:rPr lang="en-US" dirty="0"/>
              <a:t>D</a:t>
            </a:r>
            <a:r>
              <a:rPr lang="chr-Cher-US" dirty="0"/>
              <a:t>i- + -agi- 	= digi-</a:t>
            </a:r>
          </a:p>
          <a:p>
            <a:r>
              <a:rPr lang="en-US" dirty="0"/>
              <a:t>D</a:t>
            </a:r>
            <a:r>
              <a:rPr lang="chr-Cher-US" dirty="0"/>
              <a:t>i- + -u- 	= tsu (“diu”)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5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FB3D-4DCD-6446-A401-4FA0BC9D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ᎤᏲᏏᎭ!</a:t>
            </a:r>
            <a:endParaRPr lang="en-US" dirty="0"/>
          </a:p>
        </p:txBody>
      </p:sp>
      <p:pic>
        <p:nvPicPr>
          <p:cNvPr id="5122" name="Picture 2" descr="Image result for hungry">
            <a:extLst>
              <a:ext uri="{FF2B5EF4-FFF2-40B4-BE49-F238E27FC236}">
                <a16:creationId xmlns:a16="http://schemas.microsoft.com/office/drawing/2014/main" id="{E8DFA2A8-0EEF-3F42-A438-5826F4F9F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26" y="2336800"/>
            <a:ext cx="516892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3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1B84-A664-7A42-A134-8284F591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ᏍᏈᏯ</a:t>
            </a:r>
            <a:r>
              <a:rPr lang="chr-Cher-US" dirty="0"/>
              <a:t> ᏧᏪᏅᏒ ᏧᎸᏫᏍᏓᏁᏘ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73B92E-1B6A-DD45-B4E0-5A5838C4AE4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719" y="2336800"/>
            <a:ext cx="3916050" cy="35988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5422-51A7-F749-8385-0BE9808154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chr-Cher-US" dirty="0"/>
              <a:t>i- -agw-</a:t>
            </a:r>
          </a:p>
          <a:p>
            <a:r>
              <a:rPr lang="en-US" dirty="0"/>
              <a:t>D</a:t>
            </a:r>
            <a:r>
              <a:rPr lang="chr-Cher-US" dirty="0"/>
              <a:t>i- -tsa-	-envsv’i</a:t>
            </a:r>
          </a:p>
          <a:p>
            <a:r>
              <a:rPr lang="en-US" dirty="0"/>
              <a:t>D</a:t>
            </a:r>
            <a:r>
              <a:rPr lang="chr-Cher-US" dirty="0"/>
              <a:t>i- -u-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0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EEB9-608F-1D48-9B7E-C279231F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ᎤᎾᏓᏥᏌᎲᎢ</a:t>
            </a:r>
            <a:endParaRPr lang="en-US" dirty="0"/>
          </a:p>
        </p:txBody>
      </p:sp>
      <p:pic>
        <p:nvPicPr>
          <p:cNvPr id="4" name="Content Placeholder 3" descr="Image result for partying vector">
            <a:extLst>
              <a:ext uri="{FF2B5EF4-FFF2-40B4-BE49-F238E27FC236}">
                <a16:creationId xmlns:a16="http://schemas.microsoft.com/office/drawing/2014/main" id="{965AFE1A-0DA7-B949-B08F-04033D25D9B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194" y="2453481"/>
            <a:ext cx="3975100" cy="3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3BE29-710F-424F-B0C6-921752D893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chr-Cher-US" dirty="0"/>
              <a:t>g(i)-</a:t>
            </a:r>
          </a:p>
          <a:p>
            <a:r>
              <a:rPr lang="en-US" dirty="0"/>
              <a:t>I</a:t>
            </a:r>
            <a:r>
              <a:rPr lang="chr-Cher-US" dirty="0"/>
              <a:t>ts(i)-		-adatsisahv’i</a:t>
            </a:r>
          </a:p>
          <a:p>
            <a:r>
              <a:rPr lang="en-US" dirty="0"/>
              <a:t>U</a:t>
            </a:r>
            <a:r>
              <a:rPr lang="chr-Cher-US" dirty="0"/>
              <a:t>n(i)-</a:t>
            </a:r>
          </a:p>
          <a:p>
            <a:endParaRPr lang="chr-Cher-US" dirty="0"/>
          </a:p>
          <a:p>
            <a:r>
              <a:rPr lang="en-US" dirty="0"/>
              <a:t>O</a:t>
            </a:r>
            <a:r>
              <a:rPr lang="chr-Cher-US" dirty="0"/>
              <a:t>gadatsisahv’i – they &amp; I</a:t>
            </a:r>
          </a:p>
          <a:p>
            <a:r>
              <a:rPr lang="en-US" dirty="0"/>
              <a:t>I</a:t>
            </a:r>
            <a:r>
              <a:rPr lang="chr-Cher-US" dirty="0"/>
              <a:t>tsadatsisahv’i – you all</a:t>
            </a:r>
          </a:p>
          <a:p>
            <a:r>
              <a:rPr lang="en-US" dirty="0"/>
              <a:t>U</a:t>
            </a:r>
            <a:r>
              <a:rPr lang="chr-Cher-US" dirty="0"/>
              <a:t>nadatsisahv’i - 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72BF-A505-574D-B128-7A56C048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ᎠᎩᏲᏏᎭ!</a:t>
            </a:r>
            <a:endParaRPr lang="en-US" dirty="0"/>
          </a:p>
        </p:txBody>
      </p:sp>
      <p:pic>
        <p:nvPicPr>
          <p:cNvPr id="5" name="Picture 2" descr="Image result for me">
            <a:extLst>
              <a:ext uri="{FF2B5EF4-FFF2-40B4-BE49-F238E27FC236}">
                <a16:creationId xmlns:a16="http://schemas.microsoft.com/office/drawing/2014/main" id="{B4AEEFC8-2F9A-D647-9E5C-469E8F8057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233" y="2336800"/>
            <a:ext cx="3297022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hungry">
            <a:extLst>
              <a:ext uri="{FF2B5EF4-FFF2-40B4-BE49-F238E27FC236}">
                <a16:creationId xmlns:a16="http://schemas.microsoft.com/office/drawing/2014/main" id="{DE57A0D9-B4A9-6849-8A01-A23C228CD4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499839"/>
            <a:ext cx="4700588" cy="3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6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BA99-21A7-474D-BAED-6CCA09DA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ᏣᏲᏏᎭ</a:t>
            </a:r>
            <a:endParaRPr lang="en-US" dirty="0"/>
          </a:p>
        </p:txBody>
      </p:sp>
      <p:pic>
        <p:nvPicPr>
          <p:cNvPr id="5" name="Content Placeholder 4" descr="Image result for you">
            <a:extLst>
              <a:ext uri="{FF2B5EF4-FFF2-40B4-BE49-F238E27FC236}">
                <a16:creationId xmlns:a16="http://schemas.microsoft.com/office/drawing/2014/main" id="{8ABD9F7B-CC3F-C148-8F12-91681589C6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hungry">
            <a:extLst>
              <a:ext uri="{FF2B5EF4-FFF2-40B4-BE49-F238E27FC236}">
                <a16:creationId xmlns:a16="http://schemas.microsoft.com/office/drawing/2014/main" id="{B6C9C46E-FF3D-6546-96A2-5124388001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499839"/>
            <a:ext cx="4700588" cy="3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4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5A4F-8FAA-B245-9341-3EE0BFF5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Conjugation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7AF2-C999-384F-B295-B77664762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chr-Cher-US" dirty="0"/>
              <a:t>gi-	</a:t>
            </a:r>
          </a:p>
          <a:p>
            <a:r>
              <a:rPr lang="en-US" dirty="0"/>
              <a:t>T</a:t>
            </a:r>
            <a:r>
              <a:rPr lang="chr-Cher-US" dirty="0"/>
              <a:t>sa-		-yosiha</a:t>
            </a:r>
          </a:p>
          <a:p>
            <a:r>
              <a:rPr lang="en-US" dirty="0"/>
              <a:t>U</a:t>
            </a:r>
            <a:r>
              <a:rPr lang="chr-Cher-US" dirty="0"/>
              <a:t>-</a:t>
            </a:r>
            <a:endParaRPr lang="en-US" dirty="0"/>
          </a:p>
        </p:txBody>
      </p:sp>
      <p:pic>
        <p:nvPicPr>
          <p:cNvPr id="5" name="Picture 2" descr="Image result for hungry">
            <a:extLst>
              <a:ext uri="{FF2B5EF4-FFF2-40B4-BE49-F238E27FC236}">
                <a16:creationId xmlns:a16="http://schemas.microsoft.com/office/drawing/2014/main" id="{EE84CD6F-FB0D-5948-A105-B4A2187B29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2499839"/>
            <a:ext cx="4700588" cy="32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6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463C-4C58-8047-BF1E-C1482A13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ᏚᏯᏪᎦ</a:t>
            </a:r>
            <a:r>
              <a:rPr lang="chr-Cher-US" dirty="0"/>
              <a:t>!</a:t>
            </a:r>
            <a:endParaRPr lang="en-US" dirty="0"/>
          </a:p>
        </p:txBody>
      </p:sp>
      <p:pic>
        <p:nvPicPr>
          <p:cNvPr id="1026" name="Picture 2" descr="Image result for exhausted">
            <a:extLst>
              <a:ext uri="{FF2B5EF4-FFF2-40B4-BE49-F238E27FC236}">
                <a16:creationId xmlns:a16="http://schemas.microsoft.com/office/drawing/2014/main" id="{93D8FA6C-E6E9-544B-9F06-6C9E44185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18" y="2361335"/>
            <a:ext cx="5384639" cy="358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18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D7175F-D374-A947-9502-B17FB0624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ᏓᎩᏯ</a:t>
            </a:r>
            <a:r>
              <a:rPr lang="chr-Cher-US" dirty="0"/>
              <a:t>ᏪᎦ</a:t>
            </a:r>
            <a:endParaRPr lang="en-US" dirty="0"/>
          </a:p>
        </p:txBody>
      </p:sp>
      <p:pic>
        <p:nvPicPr>
          <p:cNvPr id="2050" name="Picture 2" descr="Image result for me">
            <a:extLst>
              <a:ext uri="{FF2B5EF4-FFF2-40B4-BE49-F238E27FC236}">
                <a16:creationId xmlns:a16="http://schemas.microsoft.com/office/drawing/2014/main" id="{B880E993-6473-C34A-9964-5ABD91D7A2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233" y="2336800"/>
            <a:ext cx="3297022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xhausted">
            <a:extLst>
              <a:ext uri="{FF2B5EF4-FFF2-40B4-BE49-F238E27FC236}">
                <a16:creationId xmlns:a16="http://schemas.microsoft.com/office/drawing/2014/main" id="{095FC1C3-D57A-DD46-88FE-1E09B40CA6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97" y="2336800"/>
            <a:ext cx="539829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2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7386-4C17-FC44-9700-25441E15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	ᏕᏣᏯᏪᎦ</a:t>
            </a:r>
            <a:endParaRPr lang="en-US" dirty="0"/>
          </a:p>
        </p:txBody>
      </p:sp>
      <p:pic>
        <p:nvPicPr>
          <p:cNvPr id="3076" name="Picture 4" descr="Image result for you">
            <a:extLst>
              <a:ext uri="{FF2B5EF4-FFF2-40B4-BE49-F238E27FC236}">
                <a16:creationId xmlns:a16="http://schemas.microsoft.com/office/drawing/2014/main" id="{B8CAD825-42D3-3442-BDBD-415B822883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2" y="2336800"/>
            <a:ext cx="35988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xhausted">
            <a:extLst>
              <a:ext uri="{FF2B5EF4-FFF2-40B4-BE49-F238E27FC236}">
                <a16:creationId xmlns:a16="http://schemas.microsoft.com/office/drawing/2014/main" id="{064F7771-CBA4-0F46-9FC2-A291CEF056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28" y="2367487"/>
            <a:ext cx="5352264" cy="356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4D2A-41D6-5442-8ABD-B31814E2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hr-Cher-US" dirty="0"/>
              <a:t>Conjugation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CE1E-F160-584C-9BFD-F6A4EC61A9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chr-Cher-US" dirty="0"/>
              <a:t>e-	-agi-</a:t>
            </a:r>
          </a:p>
          <a:p>
            <a:r>
              <a:rPr lang="en-US" dirty="0"/>
              <a:t>D</a:t>
            </a:r>
            <a:r>
              <a:rPr lang="chr-Cher-US" dirty="0"/>
              <a:t>e-	-tsa-	-yawega</a:t>
            </a:r>
          </a:p>
          <a:p>
            <a:r>
              <a:rPr lang="en-US" dirty="0"/>
              <a:t>D</a:t>
            </a:r>
            <a:r>
              <a:rPr lang="chr-Cher-US" dirty="0"/>
              <a:t>e-	-u-</a:t>
            </a:r>
          </a:p>
          <a:p>
            <a:endParaRPr lang="chr-Cher-US" dirty="0"/>
          </a:p>
          <a:p>
            <a:r>
              <a:rPr lang="en-US" dirty="0"/>
              <a:t>TWO VOWELS ENTER...ONLY ONE MAY LEAVE!!!</a:t>
            </a:r>
          </a:p>
        </p:txBody>
      </p:sp>
      <p:pic>
        <p:nvPicPr>
          <p:cNvPr id="5" name="Picture 2" descr="Image result for exhausted">
            <a:extLst>
              <a:ext uri="{FF2B5EF4-FFF2-40B4-BE49-F238E27FC236}">
                <a16:creationId xmlns:a16="http://schemas.microsoft.com/office/drawing/2014/main" id="{614CC228-5CB5-904F-9324-55BE933194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14" y="2336873"/>
            <a:ext cx="5398974" cy="359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741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{D53F5C3E-452D-EE4E-829E-D343E59C4A37}tf10001057</Template>
  <TotalTime>45</TotalTime>
  <Words>76</Words>
  <Application>Microsoft Macintosh PowerPoint</Application>
  <PresentationFormat>Widescreen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Plantagenet Cherokee</vt:lpstr>
      <vt:lpstr>Trebuchet MS</vt:lpstr>
      <vt:lpstr>Berlin</vt:lpstr>
      <vt:lpstr>Feelings02</vt:lpstr>
      <vt:lpstr>ᎤᏲᏏᎭ!</vt:lpstr>
      <vt:lpstr>ᎠᎩᏲᏏᎭ!</vt:lpstr>
      <vt:lpstr>ᏣᏲᏏᎭ</vt:lpstr>
      <vt:lpstr>Conjugation</vt:lpstr>
      <vt:lpstr>ᏚᏯᏪᎦ!</vt:lpstr>
      <vt:lpstr>ᏓᎩᏯᏪᎦ</vt:lpstr>
      <vt:lpstr> ᏕᏣᏯᏪᎦ</vt:lpstr>
      <vt:lpstr>Conjugation</vt:lpstr>
      <vt:lpstr>ᎤᏔᏕᎩᎠ</vt:lpstr>
      <vt:lpstr>ᎠᏆᏔᏕᎩᎠ</vt:lpstr>
      <vt:lpstr>ᏣᏔᏕᎩᎠ</vt:lpstr>
      <vt:lpstr>conjugation</vt:lpstr>
      <vt:lpstr>ᎡᏍᎦ ᎤᏓᎾᏘ</vt:lpstr>
      <vt:lpstr>ᎤᏲᎢ ᎤᏓᎾᏘ</vt:lpstr>
      <vt:lpstr>ᎦᏢᏍᎦ</vt:lpstr>
      <vt:lpstr>ᎠᏍᎦᎭ</vt:lpstr>
      <vt:lpstr>ᎠᎪᎵᏰᎠ</vt:lpstr>
      <vt:lpstr>ᏍᏈᏯ ᏧᎸᏫᏍᏓᏁᏘ</vt:lpstr>
      <vt:lpstr>ᏍᏈᏯ ᏧᏪᏅᏒ ᏧᎸᏫᏍᏓᏁᏘ</vt:lpstr>
      <vt:lpstr>ᎤᎾᏓᏥᏌᎲᎢ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Feelings02</dc:title>
  <dc:creator>Microsoft Office User</dc:creator>
  <cp:lastModifiedBy>Microsoft Office User</cp:lastModifiedBy>
  <cp:revision>14</cp:revision>
  <dcterms:created xsi:type="dcterms:W3CDTF">2019-02-03T22:18:33Z</dcterms:created>
  <dcterms:modified xsi:type="dcterms:W3CDTF">2019-02-03T23:03:42Z</dcterms:modified>
</cp:coreProperties>
</file>