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1" r:id="rId8"/>
    <p:sldId id="272" r:id="rId9"/>
    <p:sldId id="273" r:id="rId10"/>
    <p:sldId id="279" r:id="rId11"/>
    <p:sldId id="280" r:id="rId12"/>
    <p:sldId id="278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0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4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1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02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5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8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7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5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6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5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8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6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4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6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49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76F8-1BD0-2C47-805F-3F668E973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chr-Cher-US" dirty="0"/>
              <a:t> 101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27174-8E73-234D-AEEE-F3C5A618EF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Feelings &amp; Grammar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2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1C4F-E43D-AF44-A519-3E0A0BE3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Cherokee Syllabary –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08100-E189-9748-9498-911F56CD66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Cross-referenceable </a:t>
            </a:r>
          </a:p>
          <a:p>
            <a:r>
              <a:rPr lang="en-US" dirty="0"/>
              <a:t> 	  a </a:t>
            </a:r>
            <a:r>
              <a:rPr lang="chr-Cher-US" dirty="0"/>
              <a:t> </a:t>
            </a:r>
            <a:r>
              <a:rPr lang="en-US" dirty="0"/>
              <a:t>e </a:t>
            </a:r>
            <a:r>
              <a:rPr lang="chr-Cher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chr-Cher-US" dirty="0"/>
              <a:t> </a:t>
            </a:r>
            <a:r>
              <a:rPr lang="en-US" dirty="0"/>
              <a:t>o </a:t>
            </a:r>
            <a:r>
              <a:rPr lang="chr-Cher-US" dirty="0"/>
              <a:t> </a:t>
            </a:r>
            <a:r>
              <a:rPr lang="en-US" dirty="0"/>
              <a:t>u </a:t>
            </a:r>
            <a:r>
              <a:rPr lang="chr-Cher-US" dirty="0"/>
              <a:t> </a:t>
            </a:r>
            <a:r>
              <a:rPr lang="en-US" dirty="0"/>
              <a:t>v</a:t>
            </a:r>
          </a:p>
          <a:p>
            <a:r>
              <a:rPr lang="en-US" dirty="0"/>
              <a:t>G/K	 </a:t>
            </a:r>
            <a:r>
              <a:rPr lang="chr-Cher-US" dirty="0"/>
              <a:t> </a:t>
            </a:r>
            <a:r>
              <a:rPr lang="en-US" dirty="0" err="1"/>
              <a:t>Ꭶ</a:t>
            </a:r>
            <a:endParaRPr lang="en-US" dirty="0"/>
          </a:p>
          <a:p>
            <a:r>
              <a:rPr lang="en-US" dirty="0"/>
              <a:t>H</a:t>
            </a:r>
          </a:p>
          <a:p>
            <a:r>
              <a:rPr lang="en-US" dirty="0"/>
              <a:t>L</a:t>
            </a:r>
          </a:p>
          <a:p>
            <a:r>
              <a:rPr lang="en-US" dirty="0"/>
              <a:t>M</a:t>
            </a:r>
            <a:r>
              <a:rPr lang="chr-Cher-US" dirty="0"/>
              <a:t>		  Ꮌ</a:t>
            </a:r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pic>
        <p:nvPicPr>
          <p:cNvPr id="8194" name="Picture 2" descr="Image result for Cherokee syllabary">
            <a:extLst>
              <a:ext uri="{FF2B5EF4-FFF2-40B4-BE49-F238E27FC236}">
                <a16:creationId xmlns:a16="http://schemas.microsoft.com/office/drawing/2014/main" id="{947A0B88-BE49-4146-A640-591E5566A3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44" y="2383631"/>
            <a:ext cx="444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3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11D4-5ADC-1643-9D63-FC9EBF38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Syllabary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BE6BF5-85B6-7847-A5C3-EB47A1B40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Mnemonic devices are your friend</a:t>
            </a:r>
          </a:p>
          <a:p>
            <a:r>
              <a:rPr lang="en-US" dirty="0"/>
              <a:t>Test yourself lots of different ways (see </a:t>
            </a:r>
            <a:r>
              <a:rPr lang="en-US" dirty="0" err="1"/>
              <a:t>Wyner’s</a:t>
            </a:r>
            <a:r>
              <a:rPr lang="en-US" dirty="0"/>
              <a:t> Fluent Forever)</a:t>
            </a:r>
          </a:p>
          <a:p>
            <a:r>
              <a:rPr lang="en-US" dirty="0"/>
              <a:t>Learn whole words, names – then you’ll know lots of characters at once! (</a:t>
            </a:r>
            <a:r>
              <a:rPr lang="chr-Cher-US" dirty="0"/>
              <a:t>ᏣᎳᎩ, ᏏᏲ, ᎣᏏᏉᏧ...)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F485304-C981-C649-BDE7-A635C4FB8E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0024" y="2051986"/>
            <a:ext cx="4224157" cy="4485110"/>
          </a:xfrm>
        </p:spPr>
      </p:pic>
    </p:spTree>
    <p:extLst>
      <p:ext uri="{BB962C8B-B14F-4D97-AF65-F5344CB8AC3E}">
        <p14:creationId xmlns:p14="http://schemas.microsoft.com/office/powerpoint/2010/main" val="282438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F7B4-E098-0247-982B-7D9483AE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Syllabary on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0C3F-1565-A241-8A1C-877866177D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hr-Cher-US" dirty="0">
                <a:latin typeface="Trebuchet MS" panose="020B0703020202090204" pitchFamily="34" charset="0"/>
              </a:rPr>
              <a:t>Cherokee QWERTY or other phonetics-based keyboard (?)</a:t>
            </a:r>
          </a:p>
          <a:p>
            <a:pPr lvl="1"/>
            <a:r>
              <a:rPr lang="chr-Cher-US" dirty="0">
                <a:latin typeface="Trebuchet MS" panose="020B0703020202090204" pitchFamily="34" charset="0"/>
              </a:rPr>
              <a:t>Use caps lock to type in phonetics </a:t>
            </a:r>
            <a:r>
              <a:rPr lang="chr-Cher-US" dirty="0">
                <a:latin typeface="Trebuchet MS" panose="020B0703020202090204" pitchFamily="34" charset="0"/>
                <a:sym typeface="Wingdings" pitchFamily="2" charset="2"/>
              </a:rPr>
              <a:t> syllabary</a:t>
            </a:r>
          </a:p>
          <a:p>
            <a:pPr lvl="1"/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S</a:t>
            </a:r>
            <a:r>
              <a:rPr lang="chr-Cher-US" dirty="0">
                <a:latin typeface="Trebuchet MS" panose="020B0703020202090204" pitchFamily="34" charset="0"/>
                <a:sym typeface="Wingdings" pitchFamily="2" charset="2"/>
              </a:rPr>
              <a:t>x  Ꮝ, ra  Ꮭ, qa  Ꮖ</a:t>
            </a:r>
          </a:p>
          <a:p>
            <a:pPr lvl="1"/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Z</a:t>
            </a:r>
            <a:r>
              <a:rPr lang="chr-Cher-US" dirty="0">
                <a:latin typeface="Trebuchet MS" panose="020B0703020202090204" pitchFamily="34" charset="0"/>
                <a:sym typeface="Wingdings" pitchFamily="2" charset="2"/>
              </a:rPr>
              <a:t>a  Ꮳ, hb  Ꮏ </a:t>
            </a:r>
            <a:endParaRPr lang="chr-Cher-US" dirty="0">
              <a:latin typeface="Trebuchet MS" panose="020B0703020202090204" pitchFamily="34" charset="0"/>
            </a:endParaRPr>
          </a:p>
          <a:p>
            <a:r>
              <a:rPr lang="chr-Cher-US" dirty="0">
                <a:latin typeface="Trebuchet MS" panose="020B0703020202090204" pitchFamily="34" charset="0"/>
              </a:rPr>
              <a:t>Texting – type Ꮳ (tsa) and Ꭱ (e) and the Ꮴ (tse) character appears</a:t>
            </a:r>
            <a:endParaRPr lang="en-US" dirty="0">
              <a:latin typeface="Trebuchet MS" panose="020B0703020202090204" pitchFamily="34" charset="0"/>
            </a:endParaRPr>
          </a:p>
        </p:txBody>
      </p:sp>
      <p:pic>
        <p:nvPicPr>
          <p:cNvPr id="7170" name="Picture 2" descr="Image result for Cherokee keyboard">
            <a:extLst>
              <a:ext uri="{FF2B5EF4-FFF2-40B4-BE49-F238E27FC236}">
                <a16:creationId xmlns:a16="http://schemas.microsoft.com/office/drawing/2014/main" id="{AF9AE42A-026C-3540-9EB2-F25DA9F41E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46" y="2336800"/>
            <a:ext cx="4195395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3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E99F-6B31-5740-99BB-B0A7F8D3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Syllabary Quizzes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4909F-37F2-8740-BCBC-9545B5AB2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your first quiz, you will be responsible for:</a:t>
            </a:r>
          </a:p>
          <a:p>
            <a:r>
              <a:rPr lang="chr-Cher-US" dirty="0"/>
              <a:t>Ꭰ, Ꭳ, Ꮟ, Ᏺ,</a:t>
            </a:r>
            <a:r>
              <a:rPr lang="en-US" dirty="0"/>
              <a:t> </a:t>
            </a:r>
            <a:r>
              <a:rPr lang="en-US" dirty="0" err="1"/>
              <a:t>Ꭺ</a:t>
            </a:r>
            <a:r>
              <a:rPr lang="chr-Cher-US" dirty="0"/>
              <a:t>, Ꮙ, Ꮖ, </a:t>
            </a:r>
            <a:endParaRPr lang="en-US" dirty="0"/>
          </a:p>
          <a:p>
            <a:r>
              <a:rPr lang="chr-Cher-US" dirty="0"/>
              <a:t>Ꮣ, Ꮩ, Ꮃ, Ꮥ, Ꮕ, Ꮳ, Ꮷ</a:t>
            </a:r>
            <a:endParaRPr lang="en-US" dirty="0"/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2036A2B7-5FFF-B141-AFE5-7CB80A6665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40" y="2336873"/>
            <a:ext cx="5000131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6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28A926-107D-E548-A4BF-A2ADAA5D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Didinogi</a:t>
            </a:r>
            <a:r>
              <a:rPr lang="en-US" dirty="0"/>
              <a:t>! </a:t>
            </a:r>
            <a:r>
              <a:rPr lang="en-US" dirty="0" err="1"/>
              <a:t>Ulihelisdi</a:t>
            </a:r>
            <a:r>
              <a:rPr lang="en-US" dirty="0"/>
              <a:t> </a:t>
            </a:r>
            <a:r>
              <a:rPr lang="en-US" dirty="0" err="1"/>
              <a:t>iga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AA1A2-C300-2A45-9B23-35AFF78AF7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Ulihelisdi</a:t>
            </a:r>
            <a:r>
              <a:rPr lang="en-US" dirty="0"/>
              <a:t> </a:t>
            </a:r>
            <a:r>
              <a:rPr lang="en-US" dirty="0" err="1"/>
              <a:t>iga</a:t>
            </a:r>
            <a:endParaRPr lang="en-US" dirty="0"/>
          </a:p>
          <a:p>
            <a:r>
              <a:rPr lang="en-US" dirty="0" err="1"/>
              <a:t>Diniyotli</a:t>
            </a:r>
            <a:endParaRPr lang="en-US" dirty="0"/>
          </a:p>
          <a:p>
            <a:r>
              <a:rPr lang="en-US" dirty="0" err="1"/>
              <a:t>Tsalagi</a:t>
            </a:r>
            <a:r>
              <a:rPr lang="en-US" dirty="0"/>
              <a:t> </a:t>
            </a:r>
            <a:r>
              <a:rPr lang="en-US" dirty="0" err="1"/>
              <a:t>idiwonisgesdi</a:t>
            </a:r>
            <a:endParaRPr lang="en-US" dirty="0"/>
          </a:p>
          <a:p>
            <a:r>
              <a:rPr lang="en-US" dirty="0" err="1"/>
              <a:t>Itsudetiyvda</a:t>
            </a:r>
            <a:r>
              <a:rPr lang="en-US" dirty="0"/>
              <a:t> </a:t>
            </a:r>
            <a:r>
              <a:rPr lang="en-US" dirty="0" err="1"/>
              <a:t>alihelisdi</a:t>
            </a:r>
            <a:endParaRPr lang="en-US" dirty="0"/>
          </a:p>
          <a:p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tsatseli</a:t>
            </a:r>
            <a:r>
              <a:rPr lang="en-US" dirty="0"/>
              <a:t> </a:t>
            </a:r>
            <a:r>
              <a:rPr lang="en-US" dirty="0" err="1"/>
              <a:t>ayetsasdi</a:t>
            </a:r>
            <a:endParaRPr lang="en-US" dirty="0"/>
          </a:p>
          <a:p>
            <a:r>
              <a:rPr lang="en-US" dirty="0" err="1"/>
              <a:t>Tsalagi</a:t>
            </a:r>
            <a:r>
              <a:rPr lang="en-US" dirty="0"/>
              <a:t> </a:t>
            </a:r>
            <a:r>
              <a:rPr lang="en-US" dirty="0" err="1"/>
              <a:t>didinogisgesdi</a:t>
            </a:r>
            <a:endParaRPr lang="en-US" dirty="0"/>
          </a:p>
          <a:p>
            <a:r>
              <a:rPr lang="en-US" dirty="0" err="1"/>
              <a:t>Nigada</a:t>
            </a:r>
            <a:r>
              <a:rPr lang="en-US" dirty="0"/>
              <a:t> </a:t>
            </a:r>
            <a:r>
              <a:rPr lang="en-US" dirty="0" err="1"/>
              <a:t>idaheliga</a:t>
            </a:r>
            <a:endParaRPr lang="en-US" dirty="0"/>
          </a:p>
          <a:p>
            <a:r>
              <a:rPr lang="en-US" dirty="0" err="1"/>
              <a:t>didadanugitsada</a:t>
            </a:r>
            <a:endParaRPr lang="en-US" dirty="0"/>
          </a:p>
        </p:txBody>
      </p:sp>
      <p:pic>
        <p:nvPicPr>
          <p:cNvPr id="1026" name="Picture 2" descr="Image result for New Kituwah">
            <a:extLst>
              <a:ext uri="{FF2B5EF4-FFF2-40B4-BE49-F238E27FC236}">
                <a16:creationId xmlns:a16="http://schemas.microsoft.com/office/drawing/2014/main" id="{E5E62946-F72D-5D4C-B3B8-4781E46065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4" y="2336873"/>
            <a:ext cx="5998862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Ulihelisdi Iga (Celebration) - KPEP Final Version">
            <a:hlinkClick r:id="" action="ppaction://media"/>
            <a:extLst>
              <a:ext uri="{FF2B5EF4-FFF2-40B4-BE49-F238E27FC236}">
                <a16:creationId xmlns:a16="http://schemas.microsoft.com/office/drawing/2014/main" id="{6E0A4447-5C2E-5949-B6D3-915F1366F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8070" y="866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47F7-DAEE-2E40-B75D-D51057C3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udanti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3B3D-442C-8942-923C-BAA8F1C0DB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galvsga</a:t>
            </a:r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duyawega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uyosiha</a:t>
            </a:r>
            <a:endParaRPr lang="en-US" dirty="0"/>
          </a:p>
          <a:p>
            <a:r>
              <a:rPr lang="en-US" dirty="0"/>
              <a:t>4) </a:t>
            </a:r>
            <a:r>
              <a:rPr lang="en-US" dirty="0" err="1"/>
              <a:t>utadegi’a</a:t>
            </a:r>
            <a:endParaRPr lang="en-US" dirty="0"/>
          </a:p>
        </p:txBody>
      </p:sp>
      <p:pic>
        <p:nvPicPr>
          <p:cNvPr id="2050" name="Picture 2" descr="Image result for hungry">
            <a:extLst>
              <a:ext uri="{FF2B5EF4-FFF2-40B4-BE49-F238E27FC236}">
                <a16:creationId xmlns:a16="http://schemas.microsoft.com/office/drawing/2014/main" id="{E2603058-2E3F-0841-9B9D-8B455D021A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910161"/>
            <a:ext cx="4700588" cy="24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4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B31C-8DB2-7E4F-83C6-C5CED786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udanti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FA641-2D89-FE46-A7D8-576CD969F4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osda</a:t>
            </a:r>
            <a:r>
              <a:rPr lang="en-US" dirty="0"/>
              <a:t> </a:t>
            </a:r>
            <a:r>
              <a:rPr lang="en-US" dirty="0" err="1"/>
              <a:t>udanti</a:t>
            </a:r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uyo’i</a:t>
            </a:r>
            <a:r>
              <a:rPr lang="en-US" dirty="0"/>
              <a:t> </a:t>
            </a:r>
            <a:r>
              <a:rPr lang="en-US" dirty="0" err="1"/>
              <a:t>udanti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utadegi’a</a:t>
            </a:r>
            <a:endParaRPr lang="en-US" dirty="0"/>
          </a:p>
          <a:p>
            <a:r>
              <a:rPr lang="en-US" dirty="0"/>
              <a:t>4) </a:t>
            </a:r>
            <a:r>
              <a:rPr lang="en-US" dirty="0" err="1"/>
              <a:t>uyosiha</a:t>
            </a:r>
            <a:endParaRPr lang="en-US" dirty="0"/>
          </a:p>
        </p:txBody>
      </p:sp>
      <p:pic>
        <p:nvPicPr>
          <p:cNvPr id="3074" name="Picture 2" descr="Image result for sad person">
            <a:extLst>
              <a:ext uri="{FF2B5EF4-FFF2-40B4-BE49-F238E27FC236}">
                <a16:creationId xmlns:a16="http://schemas.microsoft.com/office/drawing/2014/main" id="{4323EBE1-CD82-2C4B-83D3-018CE7DB9C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27" y="2336800"/>
            <a:ext cx="242323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2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0C5A-953C-BA47-94E0-28E939DA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udanti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3EA7E-B207-1649-9887-A338BF8BCF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uyo’i</a:t>
            </a:r>
            <a:r>
              <a:rPr lang="en-US" dirty="0"/>
              <a:t> </a:t>
            </a:r>
            <a:r>
              <a:rPr lang="en-US" dirty="0" err="1"/>
              <a:t>udanti</a:t>
            </a:r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uyosiha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galvsga</a:t>
            </a:r>
            <a:endParaRPr lang="en-US" dirty="0"/>
          </a:p>
          <a:p>
            <a:r>
              <a:rPr lang="en-US" dirty="0"/>
              <a:t>4) </a:t>
            </a:r>
            <a:r>
              <a:rPr lang="en-US" dirty="0" err="1"/>
              <a:t>aliheliga</a:t>
            </a:r>
            <a:endParaRPr lang="en-US" dirty="0"/>
          </a:p>
        </p:txBody>
      </p:sp>
      <p:pic>
        <p:nvPicPr>
          <p:cNvPr id="4098" name="Picture 2" descr="Image result for happy person">
            <a:extLst>
              <a:ext uri="{FF2B5EF4-FFF2-40B4-BE49-F238E27FC236}">
                <a16:creationId xmlns:a16="http://schemas.microsoft.com/office/drawing/2014/main" id="{A7504452-4E02-244E-AC58-7545BA0E4F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575215"/>
            <a:ext cx="4700588" cy="31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6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83DF-2323-6C40-B04F-FC130994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tsadanti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4E50F-7FA2-FC44-9D25-F8ECC61E49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Gali’eliga</a:t>
            </a:r>
            <a:r>
              <a:rPr lang="en-US" dirty="0"/>
              <a:t>	     </a:t>
            </a:r>
            <a:r>
              <a:rPr lang="en-US" dirty="0" err="1"/>
              <a:t>haliheligatsu</a:t>
            </a:r>
            <a:r>
              <a:rPr lang="en-US" dirty="0"/>
              <a:t>?</a:t>
            </a:r>
          </a:p>
          <a:p>
            <a:r>
              <a:rPr lang="en-US" dirty="0" err="1"/>
              <a:t>Tsilvsga</a:t>
            </a:r>
            <a:r>
              <a:rPr lang="en-US" dirty="0"/>
              <a:t>	      </a:t>
            </a:r>
            <a:r>
              <a:rPr lang="en-US" dirty="0" err="1"/>
              <a:t>hilvsgatsu</a:t>
            </a:r>
            <a:r>
              <a:rPr lang="en-US" dirty="0"/>
              <a:t>?</a:t>
            </a:r>
          </a:p>
          <a:p>
            <a:r>
              <a:rPr lang="en-US" dirty="0" err="1"/>
              <a:t>Agiyosiha</a:t>
            </a:r>
            <a:r>
              <a:rPr lang="en-US" dirty="0"/>
              <a:t>	      </a:t>
            </a:r>
            <a:r>
              <a:rPr lang="en-US" dirty="0" err="1"/>
              <a:t>tsayosihatsu</a:t>
            </a:r>
            <a:r>
              <a:rPr lang="en-US" dirty="0"/>
              <a:t>?</a:t>
            </a:r>
          </a:p>
          <a:p>
            <a:r>
              <a:rPr lang="en-US" dirty="0" err="1"/>
              <a:t>Agw</a:t>
            </a:r>
            <a:r>
              <a:rPr lang="en-US" u="sng" dirty="0" err="1"/>
              <a:t>a</a:t>
            </a:r>
            <a:r>
              <a:rPr lang="en-US" dirty="0" err="1"/>
              <a:t>tadegi’a</a:t>
            </a:r>
            <a:r>
              <a:rPr lang="en-US" dirty="0"/>
              <a:t>   </a:t>
            </a:r>
            <a:r>
              <a:rPr lang="en-US" dirty="0" err="1"/>
              <a:t>tsatadegi’atsu</a:t>
            </a:r>
            <a:r>
              <a:rPr lang="en-US" dirty="0"/>
              <a:t>?</a:t>
            </a:r>
          </a:p>
          <a:p>
            <a:r>
              <a:rPr lang="en-US" dirty="0" err="1"/>
              <a:t>Uyo’i</a:t>
            </a:r>
            <a:r>
              <a:rPr lang="en-US" dirty="0"/>
              <a:t> </a:t>
            </a:r>
            <a:r>
              <a:rPr lang="en-US" dirty="0" err="1"/>
              <a:t>agwadanti</a:t>
            </a:r>
            <a:r>
              <a:rPr lang="en-US" dirty="0"/>
              <a:t> 	 </a:t>
            </a:r>
            <a:r>
              <a:rPr lang="en-US" dirty="0" err="1"/>
              <a:t>uyo’itsu</a:t>
            </a:r>
            <a:r>
              <a:rPr lang="en-US" dirty="0"/>
              <a:t>  			 </a:t>
            </a:r>
            <a:r>
              <a:rPr lang="en-US" dirty="0" err="1"/>
              <a:t>tsadanti</a:t>
            </a:r>
            <a:r>
              <a:rPr lang="en-US" dirty="0"/>
              <a:t>?</a:t>
            </a:r>
          </a:p>
          <a:p>
            <a:r>
              <a:rPr lang="en-US" dirty="0" err="1"/>
              <a:t>dagiyawega</a:t>
            </a:r>
            <a:r>
              <a:rPr lang="en-US" dirty="0"/>
              <a:t>	    </a:t>
            </a:r>
            <a:r>
              <a:rPr lang="en-US" dirty="0" err="1"/>
              <a:t>detsayawegatsu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5122" name="Picture 2" descr="Image result for you">
            <a:extLst>
              <a:ext uri="{FF2B5EF4-FFF2-40B4-BE49-F238E27FC236}">
                <a16:creationId xmlns:a16="http://schemas.microsoft.com/office/drawing/2014/main" id="{AC8C4F59-900D-334B-ADF6-411B1B466A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44" y="2510631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6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B55DF5B-BED8-D749-82FF-AE192933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D762C0-2DAD-DC41-B363-15B117EA19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I:	</a:t>
            </a:r>
            <a:r>
              <a:rPr lang="en-US" dirty="0" err="1"/>
              <a:t>Agw</a:t>
            </a:r>
            <a:r>
              <a:rPr lang="en-US" dirty="0"/>
              <a:t>-		</a:t>
            </a:r>
            <a:r>
              <a:rPr lang="en-US" dirty="0" err="1"/>
              <a:t>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endParaRPr lang="en-US" dirty="0"/>
          </a:p>
          <a:p>
            <a:r>
              <a:rPr lang="en-US" dirty="0"/>
              <a:t>You:	____</a:t>
            </a:r>
          </a:p>
          <a:p>
            <a:r>
              <a:rPr lang="en-US" dirty="0"/>
              <a:t>(s)he: ___</a:t>
            </a:r>
          </a:p>
          <a:p>
            <a:endParaRPr lang="en-US" dirty="0"/>
          </a:p>
          <a:p>
            <a:r>
              <a:rPr lang="en-US" dirty="0"/>
              <a:t>I:	</a:t>
            </a:r>
            <a:r>
              <a:rPr lang="en-US" dirty="0" err="1"/>
              <a:t>agi</a:t>
            </a:r>
            <a:r>
              <a:rPr lang="en-US" dirty="0"/>
              <a:t>-		</a:t>
            </a:r>
            <a:r>
              <a:rPr lang="en-US" dirty="0" err="1"/>
              <a:t>yosiha</a:t>
            </a:r>
            <a:endParaRPr lang="en-US" dirty="0"/>
          </a:p>
          <a:p>
            <a:r>
              <a:rPr lang="en-US" dirty="0"/>
              <a:t>You:	___</a:t>
            </a:r>
          </a:p>
          <a:p>
            <a:r>
              <a:rPr lang="en-US" dirty="0"/>
              <a:t>(s)he: __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813A821-15A1-F24B-AEDF-B4175C622C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I:		</a:t>
            </a:r>
            <a:r>
              <a:rPr lang="en-US" dirty="0" err="1"/>
              <a:t>tsi</a:t>
            </a:r>
            <a:r>
              <a:rPr lang="en-US" dirty="0"/>
              <a:t>-		</a:t>
            </a:r>
            <a:r>
              <a:rPr lang="en-US" dirty="0" err="1"/>
              <a:t>lvsga</a:t>
            </a:r>
            <a:endParaRPr lang="en-US" dirty="0"/>
          </a:p>
          <a:p>
            <a:r>
              <a:rPr lang="en-US" dirty="0"/>
              <a:t>You:		hi-		</a:t>
            </a:r>
            <a:r>
              <a:rPr lang="en-US" dirty="0" err="1"/>
              <a:t>lvsga</a:t>
            </a:r>
            <a:endParaRPr lang="en-US" dirty="0"/>
          </a:p>
          <a:p>
            <a:r>
              <a:rPr lang="en-US" dirty="0"/>
              <a:t>(s)he:	</a:t>
            </a:r>
            <a:r>
              <a:rPr lang="en-US" dirty="0" err="1"/>
              <a:t>ga</a:t>
            </a:r>
            <a:r>
              <a:rPr lang="en-US" dirty="0"/>
              <a:t>-		</a:t>
            </a:r>
            <a:r>
              <a:rPr lang="en-US" dirty="0" err="1"/>
              <a:t>lvsga</a:t>
            </a:r>
            <a:endParaRPr lang="en-US" dirty="0"/>
          </a:p>
          <a:p>
            <a:endParaRPr lang="en-US" dirty="0"/>
          </a:p>
          <a:p>
            <a:r>
              <a:rPr lang="en-US" dirty="0"/>
              <a:t>I:		g-	</a:t>
            </a:r>
            <a:r>
              <a:rPr lang="en-US" dirty="0" err="1"/>
              <a:t>aliheliga</a:t>
            </a:r>
            <a:endParaRPr lang="en-US" dirty="0"/>
          </a:p>
          <a:p>
            <a:r>
              <a:rPr lang="en-US" dirty="0"/>
              <a:t>You:		h-	</a:t>
            </a:r>
            <a:r>
              <a:rPr lang="en-US" dirty="0" err="1"/>
              <a:t>aliheliga</a:t>
            </a:r>
            <a:endParaRPr lang="en-US" dirty="0"/>
          </a:p>
          <a:p>
            <a:r>
              <a:rPr lang="en-US" dirty="0"/>
              <a:t>(s)he:	__-	</a:t>
            </a:r>
            <a:r>
              <a:rPr lang="en-US" dirty="0" err="1"/>
              <a:t>aliheliga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6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DDEE-02B7-5B45-B8B6-894D5A58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975D1-06D6-C342-B388-122DA75C95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Set B:</a:t>
            </a:r>
          </a:p>
          <a:p>
            <a:r>
              <a:rPr lang="en-US" dirty="0" err="1"/>
              <a:t>agi</a:t>
            </a:r>
            <a:r>
              <a:rPr lang="en-US" dirty="0"/>
              <a:t>- / </a:t>
            </a:r>
            <a:r>
              <a:rPr lang="en-US" dirty="0" err="1"/>
              <a:t>agw</a:t>
            </a:r>
            <a:r>
              <a:rPr lang="en-US" dirty="0"/>
              <a:t>-</a:t>
            </a:r>
          </a:p>
          <a:p>
            <a:r>
              <a:rPr lang="en-US" dirty="0" err="1"/>
              <a:t>ts</a:t>
            </a:r>
            <a:r>
              <a:rPr lang="en-US" dirty="0"/>
              <a:t>(a)-</a:t>
            </a:r>
          </a:p>
          <a:p>
            <a:r>
              <a:rPr lang="en-US"/>
              <a:t>u-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74CBE-BC92-544B-9F41-77BF1A56D9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Set A:</a:t>
            </a:r>
          </a:p>
          <a:p>
            <a:r>
              <a:rPr lang="en-US" dirty="0" err="1"/>
              <a:t>tsi</a:t>
            </a:r>
            <a:r>
              <a:rPr lang="en-US" dirty="0"/>
              <a:t>- / g-</a:t>
            </a:r>
          </a:p>
          <a:p>
            <a:r>
              <a:rPr lang="en-US" dirty="0"/>
              <a:t>h(</a:t>
            </a:r>
            <a:r>
              <a:rPr lang="en-US" dirty="0" err="1"/>
              <a:t>i</a:t>
            </a:r>
            <a:r>
              <a:rPr lang="en-US" dirty="0"/>
              <a:t>)-</a:t>
            </a:r>
          </a:p>
          <a:p>
            <a:r>
              <a:rPr lang="en-US" dirty="0"/>
              <a:t>__- / g-</a:t>
            </a:r>
          </a:p>
        </p:txBody>
      </p:sp>
    </p:spTree>
    <p:extLst>
      <p:ext uri="{BB962C8B-B14F-4D97-AF65-F5344CB8AC3E}">
        <p14:creationId xmlns:p14="http://schemas.microsoft.com/office/powerpoint/2010/main" val="390791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D89B-52F8-BD48-8696-EAD2AF87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tsadanti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7A4FE-05A6-7F4B-BEDE-AA59C3284D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person has a picture. When your partner asks you “</a:t>
            </a:r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tsadanti</a:t>
            </a:r>
            <a:r>
              <a:rPr lang="en-US" dirty="0"/>
              <a:t>?” Give the appropriate answer based on the picture you have</a:t>
            </a:r>
          </a:p>
          <a:p>
            <a:pPr lvl="1"/>
            <a:r>
              <a:rPr lang="en-US" dirty="0"/>
              <a:t>Ex: Picture - </a:t>
            </a:r>
            <a:r>
              <a:rPr lang="en-US" sz="3600" dirty="0">
                <a:sym typeface="Wingdings" pitchFamily="2" charset="2"/>
              </a:rPr>
              <a:t>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1"/>
            <a:r>
              <a:rPr lang="en-US" dirty="0">
                <a:sym typeface="Wingdings" pitchFamily="2" charset="2"/>
              </a:rPr>
              <a:t>A: </a:t>
            </a:r>
            <a:r>
              <a:rPr lang="en-US" dirty="0" err="1">
                <a:sym typeface="Wingdings" pitchFamily="2" charset="2"/>
              </a:rPr>
              <a:t>Siyo</a:t>
            </a:r>
            <a:r>
              <a:rPr lang="en-US" dirty="0">
                <a:sym typeface="Wingdings" pitchFamily="2" charset="2"/>
              </a:rPr>
              <a:t>! </a:t>
            </a:r>
            <a:r>
              <a:rPr lang="en-US" dirty="0" err="1">
                <a:sym typeface="Wingdings" pitchFamily="2" charset="2"/>
              </a:rPr>
              <a:t>Gedogwu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tsadanti</a:t>
            </a:r>
            <a:r>
              <a:rPr lang="en-US" dirty="0">
                <a:sym typeface="Wingdings" pitchFamily="2" charset="2"/>
              </a:rPr>
              <a:t>?</a:t>
            </a:r>
          </a:p>
          <a:p>
            <a:pPr lvl="1"/>
            <a:r>
              <a:rPr lang="en-US" dirty="0">
                <a:sym typeface="Wingdings" pitchFamily="2" charset="2"/>
              </a:rPr>
              <a:t>B: </a:t>
            </a:r>
            <a:r>
              <a:rPr lang="en-US" dirty="0" err="1">
                <a:sym typeface="Wingdings" pitchFamily="2" charset="2"/>
              </a:rPr>
              <a:t>gali’eliga</a:t>
            </a:r>
            <a:r>
              <a:rPr lang="en-US" dirty="0">
                <a:sym typeface="Wingdings" pitchFamily="2" charset="2"/>
              </a:rPr>
              <a:t>! </a:t>
            </a:r>
            <a:r>
              <a:rPr lang="en-US" dirty="0" err="1">
                <a:sym typeface="Wingdings" pitchFamily="2" charset="2"/>
              </a:rPr>
              <a:t>Nihina</a:t>
            </a:r>
            <a:r>
              <a:rPr lang="en-US" dirty="0">
                <a:sym typeface="Wingdings" pitchFamily="2" charset="2"/>
              </a:rPr>
              <a:t>? </a:t>
            </a:r>
            <a:r>
              <a:rPr lang="en-US" dirty="0" err="1">
                <a:sym typeface="Wingdings" pitchFamily="2" charset="2"/>
              </a:rPr>
              <a:t>Gedogwu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tsadanti</a:t>
            </a:r>
            <a:r>
              <a:rPr lang="en-US" dirty="0">
                <a:sym typeface="Wingdings" pitchFamily="2" charset="2"/>
              </a:rPr>
              <a:t>?</a:t>
            </a:r>
            <a:endParaRPr lang="en-US" dirty="0"/>
          </a:p>
        </p:txBody>
      </p:sp>
      <p:pic>
        <p:nvPicPr>
          <p:cNvPr id="6146" name="Picture 2" descr="Image result for confiding">
            <a:extLst>
              <a:ext uri="{FF2B5EF4-FFF2-40B4-BE49-F238E27FC236}">
                <a16:creationId xmlns:a16="http://schemas.microsoft.com/office/drawing/2014/main" id="{61A73066-5CD7-A04F-9C0B-3D78B0F818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71" y="2336873"/>
            <a:ext cx="4799088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2739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{D53F5C3E-452D-EE4E-829E-D343E59C4A37}tf10001057</Template>
  <TotalTime>191</TotalTime>
  <Words>304</Words>
  <Application>Microsoft Macintosh PowerPoint</Application>
  <PresentationFormat>Widescreen</PresentationFormat>
  <Paragraphs>84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Plantagenet Cherokee</vt:lpstr>
      <vt:lpstr>Trebuchet MS</vt:lpstr>
      <vt:lpstr>Wingdings</vt:lpstr>
      <vt:lpstr>Berlin</vt:lpstr>
      <vt:lpstr>ᏣᎳᎩ 101</vt:lpstr>
      <vt:lpstr>Didinogi! Ulihelisdi iga</vt:lpstr>
      <vt:lpstr>Gedogwu udanti?</vt:lpstr>
      <vt:lpstr>Gedogwu udanti?</vt:lpstr>
      <vt:lpstr>Gedogwu udanti?</vt:lpstr>
      <vt:lpstr>Gedogwu tsadanti?</vt:lpstr>
      <vt:lpstr>Conjugation</vt:lpstr>
      <vt:lpstr>Verb Sets</vt:lpstr>
      <vt:lpstr>Gedogwu tsadanti?</vt:lpstr>
      <vt:lpstr>Cherokee Syllabary – How it works</vt:lpstr>
      <vt:lpstr>Learning Syllabary</vt:lpstr>
      <vt:lpstr>Syllabary on Devices</vt:lpstr>
      <vt:lpstr>Syllabary Quizzes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Microsoft Office User</cp:lastModifiedBy>
  <cp:revision>17</cp:revision>
  <dcterms:created xsi:type="dcterms:W3CDTF">2019-09-05T22:56:41Z</dcterms:created>
  <dcterms:modified xsi:type="dcterms:W3CDTF">2019-09-06T14:42:09Z</dcterms:modified>
</cp:coreProperties>
</file>