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6"/>
    <p:restoredTop sz="94668"/>
  </p:normalViewPr>
  <p:slideViewPr>
    <p:cSldViewPr snapToGrid="0" snapToObjects="1">
      <p:cViewPr varScale="1">
        <p:scale>
          <a:sx n="56" d="100"/>
          <a:sy n="56" d="100"/>
        </p:scale>
        <p:origin x="63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98FF257F-5011-468B-867E-88EC896516C0}"/>
    <pc:docChg chg="custSel modSld">
      <pc:chgData name="Ben Gorman" userId="2624efef0af7af68" providerId="LiveId" clId="{98FF257F-5011-468B-867E-88EC896516C0}" dt="2020-01-21T13:02:08.079" v="0" actId="478"/>
      <pc:docMkLst>
        <pc:docMk/>
      </pc:docMkLst>
      <pc:sldChg chg="addSp delSp modSp delAnim">
        <pc:chgData name="Ben Gorman" userId="2624efef0af7af68" providerId="LiveId" clId="{98FF257F-5011-468B-867E-88EC896516C0}" dt="2020-01-21T13:02:08.079" v="0" actId="478"/>
        <pc:sldMkLst>
          <pc:docMk/>
          <pc:sldMk cId="4033923858" sldId="259"/>
        </pc:sldMkLst>
        <pc:spChg chg="add mod">
          <ac:chgData name="Ben Gorman" userId="2624efef0af7af68" providerId="LiveId" clId="{98FF257F-5011-468B-867E-88EC896516C0}" dt="2020-01-21T13:02:08.079" v="0" actId="478"/>
          <ac:spMkLst>
            <pc:docMk/>
            <pc:sldMk cId="4033923858" sldId="259"/>
            <ac:spMk id="3" creationId="{CADD289E-3A1A-4027-80F7-4AF3094E5EBA}"/>
          </ac:spMkLst>
        </pc:spChg>
        <pc:picChg chg="del">
          <ac:chgData name="Ben Gorman" userId="2624efef0af7af68" providerId="LiveId" clId="{98FF257F-5011-468B-867E-88EC896516C0}" dt="2020-01-21T13:02:08.079" v="0" actId="478"/>
          <ac:picMkLst>
            <pc:docMk/>
            <pc:sldMk cId="4033923858" sldId="259"/>
            <ac:picMk id="5" creationId="{70E939B5-45AD-4642-A3C6-CC7D5EF462C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B585-8F76-8F48-8C27-E7B6E314E95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DB04463-D5F4-744F-93C6-DEA9DC1B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6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B585-8F76-8F48-8C27-E7B6E314E95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DB04463-D5F4-744F-93C6-DEA9DC1B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B585-8F76-8F48-8C27-E7B6E314E95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DB04463-D5F4-744F-93C6-DEA9DC1B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5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B585-8F76-8F48-8C27-E7B6E314E95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DB04463-D5F4-744F-93C6-DEA9DC1B30B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302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B585-8F76-8F48-8C27-E7B6E314E95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DB04463-D5F4-744F-93C6-DEA9DC1B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B585-8F76-8F48-8C27-E7B6E314E95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4463-D5F4-744F-93C6-DEA9DC1B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6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B585-8F76-8F48-8C27-E7B6E314E95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4463-D5F4-744F-93C6-DEA9DC1B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38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B585-8F76-8F48-8C27-E7B6E314E95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4463-D5F4-744F-93C6-DEA9DC1B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06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7D7B585-8F76-8F48-8C27-E7B6E314E95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DB04463-D5F4-744F-93C6-DEA9DC1B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9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B585-8F76-8F48-8C27-E7B6E314E95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4463-D5F4-744F-93C6-DEA9DC1B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B585-8F76-8F48-8C27-E7B6E314E95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DB04463-D5F4-744F-93C6-DEA9DC1B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5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B585-8F76-8F48-8C27-E7B6E314E95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4463-D5F4-744F-93C6-DEA9DC1B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B585-8F76-8F48-8C27-E7B6E314E95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4463-D5F4-744F-93C6-DEA9DC1B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7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B585-8F76-8F48-8C27-E7B6E314E95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4463-D5F4-744F-93C6-DEA9DC1B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B585-8F76-8F48-8C27-E7B6E314E95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4463-D5F4-744F-93C6-DEA9DC1B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0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B585-8F76-8F48-8C27-E7B6E314E95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4463-D5F4-744F-93C6-DEA9DC1B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B585-8F76-8F48-8C27-E7B6E314E95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4463-D5F4-744F-93C6-DEA9DC1B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6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B585-8F76-8F48-8C27-E7B6E314E95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4463-D5F4-744F-93C6-DEA9DC1B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1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4D57B-BF5B-2141-8C44-9935E814C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chr-Cher-US" dirty="0"/>
              <a:t> 101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4A1D3-9FF7-C34C-A66D-AF7E05FE5C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Friends and family</a:t>
            </a:r>
          </a:p>
        </p:txBody>
      </p:sp>
    </p:spTree>
    <p:extLst>
      <p:ext uri="{BB962C8B-B14F-4D97-AF65-F5344CB8AC3E}">
        <p14:creationId xmlns:p14="http://schemas.microsoft.com/office/powerpoint/2010/main" val="127724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A476453-89B8-4D0E-BDE0-0446B97F5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2B7E5A1-5C08-4455-A219-804981D6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B19486B-DD4C-4473-9FF8-3E3FB1542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2CE1431-75FA-49CE-A7AC-42816EFBC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7E11A8B-D353-4867-842B-40B7BABC9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82" name="Rectangle 81">
              <a:extLst>
                <a:ext uri="{FF2B5EF4-FFF2-40B4-BE49-F238E27FC236}">
                  <a16:creationId xmlns:a16="http://schemas.microsoft.com/office/drawing/2014/main" id="{F0C50D17-020B-418B-BE67-DC7DEA17D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E9D5520-887C-4E25-9F91-49EBA2FB3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2050" name="Picture 2" descr="Image result for Jonas brothers">
            <a:extLst>
              <a:ext uri="{FF2B5EF4-FFF2-40B4-BE49-F238E27FC236}">
                <a16:creationId xmlns:a16="http://schemas.microsoft.com/office/drawing/2014/main" id="{AF8F6BFB-0139-C748-81CB-45A6682BC43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r="18402" b="-2"/>
          <a:stretch/>
        </p:blipFill>
        <p:spPr bwMode="auto">
          <a:xfrm>
            <a:off x="6096000" y="10"/>
            <a:ext cx="6092823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C2E52CAC-158C-4DC7-AA1C-F582FFF73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6CEDC-7F88-F946-8FCD-244797B00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hi’a</a:t>
            </a:r>
            <a:r>
              <a:rPr lang="en-US" dirty="0"/>
              <a:t>... ?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83211ECD-2CC2-43D9-A32B-E8669250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98EC8-DAC0-F14B-B148-87E61BE8F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2" y="2336873"/>
            <a:ext cx="5041628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Jonas ________</a:t>
            </a:r>
          </a:p>
          <a:p>
            <a:r>
              <a:rPr lang="en-US" sz="3200" dirty="0"/>
              <a:t>1) </a:t>
            </a:r>
            <a:r>
              <a:rPr lang="en-US" sz="3200" dirty="0" err="1"/>
              <a:t>osdatlinvtsi</a:t>
            </a:r>
            <a:endParaRPr lang="en-US" sz="3200" dirty="0"/>
          </a:p>
          <a:p>
            <a:r>
              <a:rPr lang="en-US" sz="3200" dirty="0"/>
              <a:t>2) </a:t>
            </a:r>
            <a:r>
              <a:rPr lang="en-US" sz="3200" dirty="0" err="1"/>
              <a:t>sdatlinvtsi</a:t>
            </a:r>
            <a:endParaRPr lang="en-US" sz="3200" dirty="0"/>
          </a:p>
          <a:p>
            <a:r>
              <a:rPr lang="en-US" sz="3200" dirty="0"/>
              <a:t>3) </a:t>
            </a:r>
            <a:r>
              <a:rPr lang="en-US" sz="3200" dirty="0" err="1"/>
              <a:t>anatlinvtsi</a:t>
            </a:r>
            <a:endParaRPr lang="en-US" sz="3200" dirty="0"/>
          </a:p>
          <a:p>
            <a:r>
              <a:rPr lang="en-US" sz="3200" dirty="0"/>
              <a:t>4) </a:t>
            </a:r>
            <a:r>
              <a:rPr lang="en-US" sz="3200" dirty="0" err="1"/>
              <a:t>inatlinvtsi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289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FE440F-4C40-F045-B7D9-9AC78EBD3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Warm up!</a:t>
            </a:r>
            <a:br>
              <a:rPr lang="en-US" sz="2400" dirty="0"/>
            </a:br>
            <a:r>
              <a:rPr lang="en-US" sz="2400" dirty="0"/>
              <a:t>5 ppl.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00152F-9B1E-E146-9FAB-BBCC8C80C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3656289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Siyo</a:t>
            </a:r>
            <a:r>
              <a:rPr lang="en-US" sz="2000" dirty="0"/>
              <a:t>! </a:t>
            </a:r>
            <a:r>
              <a:rPr lang="en-US" sz="2000" dirty="0" err="1"/>
              <a:t>Hayoldatsu</a:t>
            </a:r>
            <a:r>
              <a:rPr lang="en-US" sz="2000" dirty="0"/>
              <a:t>? / </a:t>
            </a:r>
            <a:r>
              <a:rPr lang="en-US" sz="2000" dirty="0" err="1"/>
              <a:t>osigwotsu</a:t>
            </a:r>
            <a:r>
              <a:rPr lang="en-US" sz="2000" dirty="0"/>
              <a:t> / </a:t>
            </a:r>
            <a:r>
              <a:rPr lang="en-US" sz="2000" dirty="0" err="1"/>
              <a:t>tohigwotsu</a:t>
            </a:r>
            <a:r>
              <a:rPr lang="en-US" sz="2000" dirty="0"/>
              <a:t>?</a:t>
            </a:r>
          </a:p>
          <a:p>
            <a:r>
              <a:rPr lang="en-US" sz="2000" dirty="0"/>
              <a:t>Do </a:t>
            </a:r>
            <a:r>
              <a:rPr lang="en-US" sz="2000" dirty="0" err="1"/>
              <a:t>detsado’a</a:t>
            </a:r>
            <a:r>
              <a:rPr lang="en-US" sz="2000" dirty="0"/>
              <a:t>? </a:t>
            </a:r>
          </a:p>
          <a:p>
            <a:r>
              <a:rPr lang="en-US" sz="2000" dirty="0" err="1"/>
              <a:t>Gatsv</a:t>
            </a:r>
            <a:r>
              <a:rPr lang="en-US" sz="2000" dirty="0"/>
              <a:t> </a:t>
            </a:r>
            <a:r>
              <a:rPr lang="en-US" sz="2000" dirty="0" err="1"/>
              <a:t>ditsenvsv</a:t>
            </a:r>
            <a:r>
              <a:rPr lang="en-US" sz="2000" dirty="0"/>
              <a:t>?</a:t>
            </a:r>
          </a:p>
          <a:p>
            <a:r>
              <a:rPr lang="en-US" sz="2000" dirty="0"/>
              <a:t>Gedo </a:t>
            </a:r>
            <a:r>
              <a:rPr lang="en-US" sz="2000" dirty="0" err="1"/>
              <a:t>iyusdi</a:t>
            </a:r>
            <a:r>
              <a:rPr lang="en-US" sz="2000" dirty="0"/>
              <a:t> </a:t>
            </a:r>
            <a:r>
              <a:rPr lang="en-US" sz="2000" dirty="0" err="1"/>
              <a:t>dudo’a</a:t>
            </a:r>
            <a:r>
              <a:rPr lang="en-US" sz="2000" dirty="0"/>
              <a:t> </a:t>
            </a:r>
            <a:r>
              <a:rPr lang="en-US" sz="2000" dirty="0" err="1"/>
              <a:t>tsatsi</a:t>
            </a:r>
            <a:r>
              <a:rPr lang="en-US" sz="2000" dirty="0"/>
              <a:t>?</a:t>
            </a:r>
          </a:p>
          <a:p>
            <a:pPr lvl="1"/>
            <a:r>
              <a:rPr lang="en-US" sz="1600" dirty="0"/>
              <a:t>(Joyce </a:t>
            </a:r>
            <a:r>
              <a:rPr lang="en-US" sz="1600" dirty="0" err="1"/>
              <a:t>dudo’a</a:t>
            </a:r>
            <a:r>
              <a:rPr lang="en-US" sz="1600" dirty="0"/>
              <a:t> </a:t>
            </a:r>
            <a:r>
              <a:rPr lang="en-US" sz="1600" dirty="0" err="1"/>
              <a:t>agitsi</a:t>
            </a:r>
            <a:r>
              <a:rPr lang="en-US" sz="1600" dirty="0"/>
              <a:t>)</a:t>
            </a:r>
          </a:p>
          <a:p>
            <a:r>
              <a:rPr lang="en-US" sz="2000" dirty="0"/>
              <a:t>Gedo </a:t>
            </a:r>
            <a:r>
              <a:rPr lang="en-US" sz="2000" dirty="0" err="1"/>
              <a:t>iyusdi</a:t>
            </a:r>
            <a:r>
              <a:rPr lang="en-US" sz="2000" dirty="0"/>
              <a:t> </a:t>
            </a:r>
            <a:r>
              <a:rPr lang="en-US" sz="2000" dirty="0" err="1"/>
              <a:t>dudo’a</a:t>
            </a:r>
            <a:r>
              <a:rPr lang="en-US" sz="2000" dirty="0"/>
              <a:t> </a:t>
            </a:r>
            <a:r>
              <a:rPr lang="en-US" sz="2000" dirty="0" err="1"/>
              <a:t>tsadoda</a:t>
            </a:r>
            <a:r>
              <a:rPr lang="en-US" sz="2000" dirty="0"/>
              <a:t>?</a:t>
            </a:r>
          </a:p>
          <a:p>
            <a:pPr lvl="1"/>
            <a:r>
              <a:rPr lang="en-US" sz="1600" dirty="0"/>
              <a:t>(James </a:t>
            </a:r>
            <a:r>
              <a:rPr lang="en-US" sz="1600" dirty="0" err="1"/>
              <a:t>dudo’a</a:t>
            </a:r>
            <a:r>
              <a:rPr lang="en-US" sz="1600" dirty="0"/>
              <a:t> </a:t>
            </a:r>
            <a:r>
              <a:rPr lang="en-US" sz="1600" dirty="0" err="1"/>
              <a:t>agidoda</a:t>
            </a:r>
            <a:r>
              <a:rPr lang="en-US" sz="1600" dirty="0"/>
              <a:t>)</a:t>
            </a:r>
          </a:p>
          <a:p>
            <a:endParaRPr lang="en-US" sz="2000" dirty="0"/>
          </a:p>
        </p:txBody>
      </p:sp>
      <p:pic>
        <p:nvPicPr>
          <p:cNvPr id="3074" name="Picture 2" descr="Image result for warm up">
            <a:extLst>
              <a:ext uri="{FF2B5EF4-FFF2-40B4-BE49-F238E27FC236}">
                <a16:creationId xmlns:a16="http://schemas.microsoft.com/office/drawing/2014/main" id="{45AEE627-7D43-8442-8C1F-3B16F58BF3E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090" y="1736241"/>
            <a:ext cx="6269479" cy="3385518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6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76453-89B8-4D0E-BDE0-0446B97F5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B7E5A1-5C08-4455-A219-804981D6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B19486B-DD4C-4473-9FF8-3E3FB1542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CE1431-75FA-49CE-A7AC-42816EFBC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E11A8B-D353-4867-842B-40B7BABC9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4" name="Rectangle 23">
              <a:extLst>
                <a:ext uri="{FF2B5EF4-FFF2-40B4-BE49-F238E27FC236}">
                  <a16:creationId xmlns:a16="http://schemas.microsoft.com/office/drawing/2014/main" id="{F0C50D17-020B-418B-BE67-DC7DEA17D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E9D5520-887C-4E25-9F91-49EBA2FB3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C6269D-1645-9C4E-BC45-03628BB01B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/>
          <a:srcRect l="26818" r="14532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2E52CAC-158C-4DC7-AA1C-F582FFF73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2042E9-9866-1943-94D9-47679F844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Unali’i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3211ECD-2CC2-43D9-A32B-E8669250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8DC00C-3A0E-BB49-BD9F-CEFA10690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2" y="2336873"/>
            <a:ext cx="5041628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Ni! </a:t>
            </a:r>
            <a:r>
              <a:rPr lang="en-US" sz="2000" dirty="0" err="1"/>
              <a:t>Ta’li</a:t>
            </a:r>
            <a:r>
              <a:rPr lang="en-US" sz="2000" dirty="0"/>
              <a:t> </a:t>
            </a:r>
            <a:r>
              <a:rPr lang="en-US" sz="2000" dirty="0" err="1"/>
              <a:t>iyani</a:t>
            </a:r>
            <a:r>
              <a:rPr lang="en-US" sz="2000" dirty="0"/>
              <a:t> </a:t>
            </a:r>
            <a:r>
              <a:rPr lang="en-US" sz="2000" dirty="0" err="1"/>
              <a:t>anigeya</a:t>
            </a:r>
            <a:r>
              <a:rPr lang="en-US" sz="2000" dirty="0"/>
              <a:t>.</a:t>
            </a:r>
          </a:p>
          <a:p>
            <a:r>
              <a:rPr lang="en-US" sz="2000" dirty="0"/>
              <a:t>Beth </a:t>
            </a:r>
            <a:r>
              <a:rPr lang="en-US" sz="2000" dirty="0" err="1"/>
              <a:t>dudo’a</a:t>
            </a:r>
            <a:r>
              <a:rPr lang="en-US" sz="2000" dirty="0"/>
              <a:t> </a:t>
            </a:r>
            <a:r>
              <a:rPr lang="en-US" sz="2000" dirty="0" err="1"/>
              <a:t>sogwu</a:t>
            </a:r>
            <a:r>
              <a:rPr lang="en-US" sz="2000" dirty="0"/>
              <a:t> </a:t>
            </a:r>
            <a:r>
              <a:rPr lang="en-US" sz="2000" dirty="0" err="1"/>
              <a:t>ageya</a:t>
            </a:r>
            <a:r>
              <a:rPr lang="en-US" sz="2000" dirty="0"/>
              <a:t> </a:t>
            </a:r>
            <a:r>
              <a:rPr lang="en-US" sz="2000" dirty="0" err="1"/>
              <a:t>nole</a:t>
            </a:r>
            <a:r>
              <a:rPr lang="en-US" sz="2000" dirty="0"/>
              <a:t> Laura </a:t>
            </a:r>
            <a:r>
              <a:rPr lang="en-US" sz="2000" dirty="0" err="1"/>
              <a:t>dudo’a</a:t>
            </a:r>
            <a:r>
              <a:rPr lang="en-US" sz="2000" dirty="0"/>
              <a:t> </a:t>
            </a:r>
            <a:r>
              <a:rPr lang="en-US" sz="2000" dirty="0" err="1"/>
              <a:t>so’i</a:t>
            </a:r>
            <a:r>
              <a:rPr lang="en-US" sz="2000" dirty="0"/>
              <a:t> </a:t>
            </a:r>
            <a:r>
              <a:rPr lang="en-US" sz="2000" dirty="0" err="1"/>
              <a:t>ageya</a:t>
            </a:r>
            <a:r>
              <a:rPr lang="en-US" sz="2000" dirty="0"/>
              <a:t>.</a:t>
            </a:r>
          </a:p>
          <a:p>
            <a:r>
              <a:rPr lang="en-US" sz="2000" dirty="0"/>
              <a:t>Beth </a:t>
            </a:r>
            <a:r>
              <a:rPr lang="en-US" sz="2000" dirty="0" err="1"/>
              <a:t>nole</a:t>
            </a:r>
            <a:r>
              <a:rPr lang="en-US" sz="2000" dirty="0"/>
              <a:t> Laura </a:t>
            </a:r>
            <a:r>
              <a:rPr lang="en-US" sz="2000" dirty="0" err="1"/>
              <a:t>unali’i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Aseno</a:t>
            </a:r>
            <a:r>
              <a:rPr lang="en-US" sz="2000" dirty="0"/>
              <a:t>, do </a:t>
            </a:r>
            <a:r>
              <a:rPr lang="en-US" sz="2000" dirty="0" err="1"/>
              <a:t>iyusdi</a:t>
            </a:r>
            <a:r>
              <a:rPr lang="en-US" sz="2000" dirty="0"/>
              <a:t> </a:t>
            </a:r>
            <a:r>
              <a:rPr lang="en-US" sz="2000" dirty="0" err="1"/>
              <a:t>tsandisgo</a:t>
            </a:r>
            <a:r>
              <a:rPr lang="en-US" sz="2000" dirty="0"/>
              <a:t> </a:t>
            </a:r>
            <a:r>
              <a:rPr lang="en-US" sz="2000" dirty="0" err="1"/>
              <a:t>yitsunadatlinoheho</a:t>
            </a:r>
            <a:r>
              <a:rPr lang="en-US" sz="2000" dirty="0"/>
              <a:t>?</a:t>
            </a:r>
          </a:p>
          <a:p>
            <a:pPr lvl="1"/>
            <a:r>
              <a:rPr lang="en-US" sz="1600" dirty="0"/>
              <a:t>Beth: </a:t>
            </a:r>
            <a:r>
              <a:rPr lang="en-US" sz="1600" dirty="0" err="1"/>
              <a:t>Siyo</a:t>
            </a:r>
            <a:r>
              <a:rPr lang="en-US" sz="1600" dirty="0"/>
              <a:t> </a:t>
            </a:r>
            <a:r>
              <a:rPr lang="en-US" sz="1600" dirty="0" err="1"/>
              <a:t>ginali’i</a:t>
            </a:r>
            <a:r>
              <a:rPr lang="en-US" sz="1600" dirty="0"/>
              <a:t>!</a:t>
            </a:r>
          </a:p>
          <a:p>
            <a:pPr lvl="1"/>
            <a:r>
              <a:rPr lang="en-US" sz="1600" dirty="0"/>
              <a:t>Laura: </a:t>
            </a:r>
            <a:r>
              <a:rPr lang="en-US" sz="1600" dirty="0" err="1"/>
              <a:t>Siyo</a:t>
            </a:r>
            <a:r>
              <a:rPr lang="en-US" sz="1600" dirty="0"/>
              <a:t>! </a:t>
            </a:r>
            <a:r>
              <a:rPr lang="en-US" sz="1600" dirty="0" err="1"/>
              <a:t>Osigwotsu</a:t>
            </a:r>
            <a:r>
              <a:rPr lang="en-US" sz="1600" dirty="0"/>
              <a:t>? Ni! Nige </a:t>
            </a:r>
            <a:r>
              <a:rPr lang="en-US" sz="1600" dirty="0" err="1"/>
              <a:t>edo</a:t>
            </a:r>
            <a:r>
              <a:rPr lang="en-US" sz="1600" dirty="0"/>
              <a:t> </a:t>
            </a:r>
            <a:r>
              <a:rPr lang="en-US" sz="1600" dirty="0" err="1"/>
              <a:t>so’i</a:t>
            </a:r>
            <a:r>
              <a:rPr lang="en-US" sz="1600" dirty="0"/>
              <a:t> </a:t>
            </a:r>
            <a:r>
              <a:rPr lang="en-US" sz="1600" dirty="0" err="1"/>
              <a:t>oginali’i</a:t>
            </a:r>
            <a:r>
              <a:rPr lang="en-US" sz="1600" dirty="0"/>
              <a:t>, Kim </a:t>
            </a:r>
            <a:r>
              <a:rPr lang="en-US" sz="1600" dirty="0" err="1"/>
              <a:t>dudo’ida</a:t>
            </a:r>
            <a:r>
              <a:rPr lang="en-US" sz="1600" dirty="0"/>
              <a:t>!</a:t>
            </a:r>
          </a:p>
          <a:p>
            <a:pPr lvl="1"/>
            <a:r>
              <a:rPr lang="en-US" sz="1600" dirty="0"/>
              <a:t>Kim: </a:t>
            </a:r>
            <a:r>
              <a:rPr lang="en-US" sz="1600" dirty="0" err="1"/>
              <a:t>Siyo</a:t>
            </a:r>
            <a:r>
              <a:rPr lang="en-US" sz="1600" dirty="0"/>
              <a:t>! </a:t>
            </a:r>
            <a:r>
              <a:rPr lang="en-US" sz="1600" dirty="0" err="1"/>
              <a:t>Osigwotsu</a:t>
            </a:r>
            <a:r>
              <a:rPr lang="en-US" sz="1600" dirty="0"/>
              <a:t>? Kim </a:t>
            </a:r>
            <a:r>
              <a:rPr lang="en-US" sz="1600" dirty="0" err="1"/>
              <a:t>dagwado’a</a:t>
            </a:r>
            <a:r>
              <a:rPr lang="en-US" sz="1600" dirty="0"/>
              <a:t>!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434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4A476453-89B8-4D0E-BDE0-0446B97F5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0" name="Picture 13">
            <a:extLst>
              <a:ext uri="{FF2B5EF4-FFF2-40B4-BE49-F238E27FC236}">
                <a16:creationId xmlns:a16="http://schemas.microsoft.com/office/drawing/2014/main" id="{02B7E5A1-5C08-4455-A219-804981D6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31" name="Rectangle 15">
            <a:extLst>
              <a:ext uri="{FF2B5EF4-FFF2-40B4-BE49-F238E27FC236}">
                <a16:creationId xmlns:a16="http://schemas.microsoft.com/office/drawing/2014/main" id="{6B19486B-DD4C-4473-9FF8-3E3FB1542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52CE1431-75FA-49CE-A7AC-42816EFBC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3" name="Group 19">
            <a:extLst>
              <a:ext uri="{FF2B5EF4-FFF2-40B4-BE49-F238E27FC236}">
                <a16:creationId xmlns:a16="http://schemas.microsoft.com/office/drawing/2014/main" id="{E7E11A8B-D353-4867-842B-40B7BABC9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F0C50D17-020B-418B-BE67-DC7DEA17D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E9D5520-887C-4E25-9F91-49EBA2FB3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Content Placeholder 4" descr="Image result for Monica and Phoebe">
            <a:extLst>
              <a:ext uri="{FF2B5EF4-FFF2-40B4-BE49-F238E27FC236}">
                <a16:creationId xmlns:a16="http://schemas.microsoft.com/office/drawing/2014/main" id="{2AED6740-2E7F-9043-A1F4-54768BF905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1" r="18059"/>
          <a:stretch/>
        </p:blipFill>
        <p:spPr bwMode="auto">
          <a:xfrm>
            <a:off x="6096000" y="10"/>
            <a:ext cx="6092823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23">
            <a:extLst>
              <a:ext uri="{FF2B5EF4-FFF2-40B4-BE49-F238E27FC236}">
                <a16:creationId xmlns:a16="http://schemas.microsoft.com/office/drawing/2014/main" id="{C2E52CAC-158C-4DC7-AA1C-F582FFF73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2F9A2-5BCE-114F-9552-84E855DF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Unali’i</a:t>
            </a:r>
            <a:endParaRPr lang="en-US" dirty="0"/>
          </a:p>
        </p:txBody>
      </p:sp>
      <p:pic>
        <p:nvPicPr>
          <p:cNvPr id="35" name="Picture 25">
            <a:extLst>
              <a:ext uri="{FF2B5EF4-FFF2-40B4-BE49-F238E27FC236}">
                <a16:creationId xmlns:a16="http://schemas.microsoft.com/office/drawing/2014/main" id="{83211ECD-2CC2-43D9-A32B-E8669250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721A7-E43E-3646-A0D9-848B945B5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2" y="2336873"/>
            <a:ext cx="5041628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Un(</a:t>
            </a:r>
            <a:r>
              <a:rPr lang="en-US" sz="2000" dirty="0" err="1"/>
              <a:t>i</a:t>
            </a:r>
            <a:r>
              <a:rPr lang="en-US" sz="2000" dirty="0"/>
              <a:t>)-		they (2 or more people)</a:t>
            </a:r>
          </a:p>
          <a:p>
            <a:r>
              <a:rPr lang="en-US" sz="2000" dirty="0"/>
              <a:t>Sd(</a:t>
            </a:r>
            <a:r>
              <a:rPr lang="en-US" sz="2000" dirty="0" err="1"/>
              <a:t>i</a:t>
            </a:r>
            <a:r>
              <a:rPr lang="en-US" sz="2000" dirty="0"/>
              <a:t>)-		you two</a:t>
            </a:r>
          </a:p>
          <a:p>
            <a:r>
              <a:rPr lang="en-US" sz="2000" dirty="0"/>
              <a:t>Its(</a:t>
            </a:r>
            <a:r>
              <a:rPr lang="en-US" sz="2000" dirty="0" err="1"/>
              <a:t>i</a:t>
            </a:r>
            <a:r>
              <a:rPr lang="en-US" sz="2000" dirty="0"/>
              <a:t>)-		you all</a:t>
            </a:r>
          </a:p>
          <a:p>
            <a:r>
              <a:rPr lang="en-US" sz="2000" dirty="0" err="1"/>
              <a:t>Ogin</a:t>
            </a:r>
            <a:r>
              <a:rPr lang="en-US" sz="2000" dirty="0"/>
              <a:t>(</a:t>
            </a:r>
            <a:r>
              <a:rPr lang="en-US" sz="2000" dirty="0" err="1"/>
              <a:t>i</a:t>
            </a:r>
            <a:r>
              <a:rPr lang="en-US" sz="2000" dirty="0"/>
              <a:t>)-	I and 1 other</a:t>
            </a:r>
          </a:p>
          <a:p>
            <a:r>
              <a:rPr lang="en-US" sz="2000" dirty="0" err="1"/>
              <a:t>Og</a:t>
            </a:r>
            <a:r>
              <a:rPr lang="en-US" sz="2000" dirty="0"/>
              <a:t>(</a:t>
            </a:r>
            <a:r>
              <a:rPr lang="en-US" sz="2000" dirty="0" err="1"/>
              <a:t>i</a:t>
            </a:r>
            <a:r>
              <a:rPr lang="en-US" sz="2000" dirty="0"/>
              <a:t>)-		I and multiple others</a:t>
            </a:r>
          </a:p>
        </p:txBody>
      </p:sp>
    </p:spTree>
    <p:extLst>
      <p:ext uri="{BB962C8B-B14F-4D97-AF65-F5344CB8AC3E}">
        <p14:creationId xmlns:p14="http://schemas.microsoft.com/office/powerpoint/2010/main" val="201791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5ACA845-A1AA-E94F-AD51-A06C6A0E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Kago</a:t>
            </a:r>
            <a:r>
              <a:rPr lang="en-US" dirty="0"/>
              <a:t> </a:t>
            </a:r>
            <a:r>
              <a:rPr lang="en-US" dirty="0" err="1"/>
              <a:t>iyusdi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D289E-3A1A-4027-80F7-4AF3094E5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2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54EE-E174-B54F-BB7F-C268A583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Hi’a</a:t>
            </a:r>
            <a:r>
              <a:rPr lang="en-US" dirty="0"/>
              <a:t> </a:t>
            </a:r>
            <a:r>
              <a:rPr lang="en-US" dirty="0" err="1"/>
              <a:t>agwatseli</a:t>
            </a:r>
            <a:r>
              <a:rPr lang="en-US" dirty="0"/>
              <a:t> </a:t>
            </a:r>
            <a:r>
              <a:rPr lang="en-US" dirty="0" err="1"/>
              <a:t>usdi</a:t>
            </a:r>
            <a:r>
              <a:rPr lang="en-US" dirty="0"/>
              <a:t> </a:t>
            </a:r>
            <a:r>
              <a:rPr lang="en-US" dirty="0" err="1"/>
              <a:t>tsosdatlinvtsi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56B9ED1-52D2-CB42-9E89-4C4E33A755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0351" y="2336800"/>
            <a:ext cx="3558786" cy="3598863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B346F64-F45B-9F4E-8870-7B462F80E5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65251" y="2336800"/>
            <a:ext cx="3558786" cy="3598863"/>
          </a:xfrm>
        </p:spPr>
      </p:pic>
    </p:spTree>
    <p:extLst>
      <p:ext uri="{BB962C8B-B14F-4D97-AF65-F5344CB8AC3E}">
        <p14:creationId xmlns:p14="http://schemas.microsoft.com/office/powerpoint/2010/main" val="140609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7B712-8B1C-DF45-B805-3945B73D0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Hi’a</a:t>
            </a:r>
            <a:r>
              <a:rPr lang="en-US" dirty="0"/>
              <a:t> </a:t>
            </a:r>
            <a:r>
              <a:rPr lang="en-US" dirty="0" err="1"/>
              <a:t>agwatseli</a:t>
            </a:r>
            <a:r>
              <a:rPr lang="en-US" dirty="0"/>
              <a:t> </a:t>
            </a:r>
            <a:r>
              <a:rPr lang="en-US" dirty="0" err="1"/>
              <a:t>usdi</a:t>
            </a:r>
            <a:r>
              <a:rPr lang="en-US" dirty="0"/>
              <a:t> </a:t>
            </a:r>
            <a:r>
              <a:rPr lang="en-US" dirty="0" err="1"/>
              <a:t>tsosdatlinvtsi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E2660C-5DEA-9E42-9638-154C3B4BA3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0351" y="2336800"/>
            <a:ext cx="3558786" cy="35988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AB66B4-C651-BE41-AD08-A0AA6C1A2F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65251" y="2336800"/>
            <a:ext cx="3558786" cy="3598863"/>
          </a:xfrm>
        </p:spPr>
      </p:pic>
    </p:spTree>
    <p:extLst>
      <p:ext uri="{BB962C8B-B14F-4D97-AF65-F5344CB8AC3E}">
        <p14:creationId xmlns:p14="http://schemas.microsoft.com/office/powerpoint/2010/main" val="4410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0F7F3-8889-6641-89D2-2D7E6A97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Hi’a</a:t>
            </a:r>
            <a:r>
              <a:rPr lang="en-US" dirty="0"/>
              <a:t> </a:t>
            </a:r>
            <a:r>
              <a:rPr lang="en-US" dirty="0" err="1"/>
              <a:t>agwatseli</a:t>
            </a:r>
            <a:r>
              <a:rPr lang="en-US" dirty="0"/>
              <a:t> </a:t>
            </a:r>
            <a:r>
              <a:rPr lang="en-US" dirty="0" err="1"/>
              <a:t>usdi</a:t>
            </a:r>
            <a:r>
              <a:rPr lang="en-US" dirty="0"/>
              <a:t> </a:t>
            </a:r>
            <a:r>
              <a:rPr lang="en-US" dirty="0" err="1"/>
              <a:t>tsosdatlinvtsi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F0FA76-249E-C44B-9021-ED5FBE6D0D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0351" y="2336800"/>
            <a:ext cx="3558786" cy="35988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4DFBBE-3E1D-CB4B-8D6D-7CFC6BE7D0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65251" y="2336800"/>
            <a:ext cx="3558786" cy="3598863"/>
          </a:xfrm>
        </p:spPr>
      </p:pic>
    </p:spTree>
    <p:extLst>
      <p:ext uri="{BB962C8B-B14F-4D97-AF65-F5344CB8AC3E}">
        <p14:creationId xmlns:p14="http://schemas.microsoft.com/office/powerpoint/2010/main" val="269962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4B16-4A2D-6548-A3A8-5577A55A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Hi’a</a:t>
            </a:r>
            <a:r>
              <a:rPr lang="en-US" dirty="0"/>
              <a:t> </a:t>
            </a:r>
            <a:r>
              <a:rPr lang="en-US" dirty="0" err="1"/>
              <a:t>agwatseli’i</a:t>
            </a:r>
            <a:r>
              <a:rPr lang="en-US" dirty="0"/>
              <a:t> </a:t>
            </a:r>
            <a:r>
              <a:rPr lang="en-US" dirty="0" err="1"/>
              <a:t>usdi</a:t>
            </a:r>
            <a:r>
              <a:rPr lang="en-US" dirty="0"/>
              <a:t> </a:t>
            </a:r>
            <a:r>
              <a:rPr lang="en-US" dirty="0" err="1"/>
              <a:t>tsosdatlinvtsi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878B88-7204-DD41-9F55-F6C773E054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0351" y="2336800"/>
            <a:ext cx="3558786" cy="35988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FD3A1F-4D9F-394E-94F4-0F331888C4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65251" y="2336800"/>
            <a:ext cx="3558786" cy="3598863"/>
          </a:xfrm>
        </p:spPr>
      </p:pic>
    </p:spTree>
    <p:extLst>
      <p:ext uri="{BB962C8B-B14F-4D97-AF65-F5344CB8AC3E}">
        <p14:creationId xmlns:p14="http://schemas.microsoft.com/office/powerpoint/2010/main" val="406757758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143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Plantagenet Cherokee</vt:lpstr>
      <vt:lpstr>Trebuchet MS</vt:lpstr>
      <vt:lpstr>Berlin</vt:lpstr>
      <vt:lpstr>ᏣᎳᎩ 101</vt:lpstr>
      <vt:lpstr>Warm up! 5 ppl.</vt:lpstr>
      <vt:lpstr>Unali’i</vt:lpstr>
      <vt:lpstr>Unali’i</vt:lpstr>
      <vt:lpstr>Kago iyusdi?</vt:lpstr>
      <vt:lpstr>Hi’a agwatseli usdi tsosdatlinvtsi</vt:lpstr>
      <vt:lpstr>Hi’a agwatseli usdi tsosdatlinvtsi</vt:lpstr>
      <vt:lpstr>Hi’a agwatseli usdi tsosdatlinvtsi</vt:lpstr>
      <vt:lpstr>Hi’a agwatseli’i usdi tsosdatlinvtsi</vt:lpstr>
      <vt:lpstr>hi’a...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Frey, Ben</dc:creator>
  <cp:lastModifiedBy>Ben Gorman</cp:lastModifiedBy>
  <cp:revision>4</cp:revision>
  <dcterms:created xsi:type="dcterms:W3CDTF">2019-09-11T13:46:23Z</dcterms:created>
  <dcterms:modified xsi:type="dcterms:W3CDTF">2020-01-21T13:02:31Z</dcterms:modified>
</cp:coreProperties>
</file>