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tiff" ContentType="image/tif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71" r:id="rId5"/>
    <p:sldId id="272" r:id="rId6"/>
    <p:sldId id="259" r:id="rId7"/>
    <p:sldId id="260" r:id="rId8"/>
    <p:sldId id="261" r:id="rId9"/>
    <p:sldId id="262" r:id="rId10"/>
    <p:sldId id="263" r:id="rId11"/>
    <p:sldId id="264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9"/>
    <p:restoredTop sz="94700"/>
  </p:normalViewPr>
  <p:slideViewPr>
    <p:cSldViewPr snapToGrid="0" snapToObjects="1">
      <p:cViewPr varScale="1">
        <p:scale>
          <a:sx n="82" d="100"/>
          <a:sy n="82" d="100"/>
        </p:scale>
        <p:origin x="691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microsoft.com/office/2016/11/relationships/changesInfo" Target="changesInfos/changesInfo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en Gorman" userId="2624efef0af7af68" providerId="LiveId" clId="{4906251D-5EB7-4D25-892F-77B3859C0565}"/>
    <pc:docChg chg="delSld">
      <pc:chgData name="Ben Gorman" userId="2624efef0af7af68" providerId="LiveId" clId="{4906251D-5EB7-4D25-892F-77B3859C0565}" dt="2020-05-12T16:09:50.461" v="10" actId="2696"/>
      <pc:docMkLst>
        <pc:docMk/>
      </pc:docMkLst>
      <pc:sldChg chg="del">
        <pc:chgData name="Ben Gorman" userId="2624efef0af7af68" providerId="LiveId" clId="{4906251D-5EB7-4D25-892F-77B3859C0565}" dt="2020-05-12T16:09:48.997" v="6" actId="2696"/>
        <pc:sldMkLst>
          <pc:docMk/>
          <pc:sldMk cId="1216720097" sldId="265"/>
        </pc:sldMkLst>
      </pc:sldChg>
      <pc:sldChg chg="del">
        <pc:chgData name="Ben Gorman" userId="2624efef0af7af68" providerId="LiveId" clId="{4906251D-5EB7-4D25-892F-77B3859C0565}" dt="2020-05-12T16:09:49.286" v="7" actId="2696"/>
        <pc:sldMkLst>
          <pc:docMk/>
          <pc:sldMk cId="841246198" sldId="266"/>
        </pc:sldMkLst>
      </pc:sldChg>
      <pc:sldChg chg="del">
        <pc:chgData name="Ben Gorman" userId="2624efef0af7af68" providerId="LiveId" clId="{4906251D-5EB7-4D25-892F-77B3859C0565}" dt="2020-05-12T16:09:49.570" v="8" actId="2696"/>
        <pc:sldMkLst>
          <pc:docMk/>
          <pc:sldMk cId="1001841381" sldId="267"/>
        </pc:sldMkLst>
      </pc:sldChg>
      <pc:sldChg chg="del">
        <pc:chgData name="Ben Gorman" userId="2624efef0af7af68" providerId="LiveId" clId="{4906251D-5EB7-4D25-892F-77B3859C0565}" dt="2020-05-12T16:09:49.897" v="9" actId="2696"/>
        <pc:sldMkLst>
          <pc:docMk/>
          <pc:sldMk cId="1411136319" sldId="268"/>
        </pc:sldMkLst>
      </pc:sldChg>
      <pc:sldChg chg="del">
        <pc:chgData name="Ben Gorman" userId="2624efef0af7af68" providerId="LiveId" clId="{4906251D-5EB7-4D25-892F-77B3859C0565}" dt="2020-05-12T16:09:45.790" v="0" actId="2696"/>
        <pc:sldMkLst>
          <pc:docMk/>
          <pc:sldMk cId="511564323" sldId="269"/>
        </pc:sldMkLst>
      </pc:sldChg>
      <pc:sldChg chg="del">
        <pc:chgData name="Ben Gorman" userId="2624efef0af7af68" providerId="LiveId" clId="{4906251D-5EB7-4D25-892F-77B3859C0565}" dt="2020-05-12T16:09:47.112" v="1" actId="2696"/>
        <pc:sldMkLst>
          <pc:docMk/>
          <pc:sldMk cId="1572085347" sldId="270"/>
        </pc:sldMkLst>
      </pc:sldChg>
      <pc:sldChg chg="del">
        <pc:chgData name="Ben Gorman" userId="2624efef0af7af68" providerId="LiveId" clId="{4906251D-5EB7-4D25-892F-77B3859C0565}" dt="2020-05-12T16:09:48.423" v="4" actId="2696"/>
        <pc:sldMkLst>
          <pc:docMk/>
          <pc:sldMk cId="514284906" sldId="273"/>
        </pc:sldMkLst>
      </pc:sldChg>
      <pc:sldChg chg="del">
        <pc:chgData name="Ben Gorman" userId="2624efef0af7af68" providerId="LiveId" clId="{4906251D-5EB7-4D25-892F-77B3859C0565}" dt="2020-05-12T16:09:47.733" v="2" actId="2696"/>
        <pc:sldMkLst>
          <pc:docMk/>
          <pc:sldMk cId="423871116" sldId="274"/>
        </pc:sldMkLst>
      </pc:sldChg>
      <pc:sldChg chg="del">
        <pc:chgData name="Ben Gorman" userId="2624efef0af7af68" providerId="LiveId" clId="{4906251D-5EB7-4D25-892F-77B3859C0565}" dt="2020-05-12T16:09:48.221" v="3" actId="2696"/>
        <pc:sldMkLst>
          <pc:docMk/>
          <pc:sldMk cId="1939042566" sldId="275"/>
        </pc:sldMkLst>
      </pc:sldChg>
      <pc:sldChg chg="del">
        <pc:chgData name="Ben Gorman" userId="2624efef0af7af68" providerId="LiveId" clId="{4906251D-5EB7-4D25-892F-77B3859C0565}" dt="2020-05-12T16:09:48.670" v="5" actId="2696"/>
        <pc:sldMkLst>
          <pc:docMk/>
          <pc:sldMk cId="1430152485" sldId="276"/>
        </pc:sldMkLst>
      </pc:sldChg>
      <pc:sldChg chg="del">
        <pc:chgData name="Ben Gorman" userId="2624efef0af7af68" providerId="LiveId" clId="{4906251D-5EB7-4D25-892F-77B3859C0565}" dt="2020-05-12T16:09:50.461" v="10" actId="2696"/>
        <pc:sldMkLst>
          <pc:docMk/>
          <pc:sldMk cId="1012068326" sldId="27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32" name="Straight Connector 31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4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0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31" name="Isosceles Triangle 30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Isosceles Triangle 1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0" name="TextBox 19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latin typeface="Arial"/>
              </a:rPr>
              <a:t>”</a:t>
            </a:r>
            <a:endParaRPr lang="en-US" dirty="0">
              <a:solidFill>
                <a:schemeClr val="accent1">
                  <a:lumMod val="60000"/>
                  <a:lumOff val="40000"/>
                </a:schemeClr>
              </a:solidFill>
              <a:latin typeface="Arial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>
                    <a:lumMod val="60000"/>
                    <a:lumOff val="40000"/>
                  </a:schemeClr>
                </a:solidFill>
                <a:effectLst/>
                <a:latin typeface="Arial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C6B4A9-1611-4792-9094-5F34BCA07E0B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9333C77-0158-454C-844F-B7AB9BD7DAD4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6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712588-04B1-427B-82EE-E8DB90309F08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F9F0C5-380F-41C2-899A-BAC0F0927E16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54C80-263E-416B-A8E0-580EDEADCBDC}" type="datetimeFigureOut">
              <a:rPr lang="en-US" dirty="0"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19954A3-9DFD-4C44-94BA-B95130A3BA1C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Drag picture to placeholder or click icon to add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20" name="Straight Connector 19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bg1">
                  <a:lumMod val="7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bg1">
                  <a:lumMod val="85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Isosceles Triangle 23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2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2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60000"/>
                <a:lumOff val="40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6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alpha val="85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1BEF0D-F0BB-DE4B-95CE-6DB70DBA9567}" type="datetimeFigureOut">
              <a:rPr lang="en-US" dirty="0"/>
              <a:pPr/>
              <a:t>5/12/2020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/>
                </a:solidFill>
              </a:defRPr>
            </a:lvl1pPr>
          </a:lstStyle>
          <a:p>
            <a:fld id="{D57F1E4F-1CFF-5643-939E-217C01CDF565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65" r:id="rId4"/>
    <p:sldLayoutId id="2147483653" r:id="rId5"/>
    <p:sldLayoutId id="2147483654" r:id="rId6"/>
    <p:sldLayoutId id="2147483655" r:id="rId7"/>
    <p:sldLayoutId id="2147483666" r:id="rId8"/>
    <p:sldLayoutId id="2147483657" r:id="rId9"/>
    <p:sldLayoutId id="2147483660" r:id="rId10"/>
    <p:sldLayoutId id="2147483661" r:id="rId11"/>
    <p:sldLayoutId id="2147483662" r:id="rId12"/>
    <p:sldLayoutId id="2147483663" r:id="rId13"/>
    <p:sldLayoutId id="2147483664" r:id="rId14"/>
    <p:sldLayoutId id="2147483667" r:id="rId15"/>
    <p:sldLayoutId id="2147483659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tiff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tif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tif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tif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tif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tif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tif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err="1"/>
              <a:t>ᏣᎳᎩ</a:t>
            </a:r>
            <a:r>
              <a:rPr lang="en-US" dirty="0"/>
              <a:t> 101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err="1"/>
              <a:t>ᏚᏯ</a:t>
            </a:r>
            <a:r>
              <a:rPr lang="en-US" dirty="0"/>
              <a:t> </a:t>
            </a:r>
            <a:r>
              <a:rPr lang="en-US" dirty="0" err="1"/>
              <a:t>ᏗᎬᏣᏝᏅᎯ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3696622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ᏧᏪᏅᏒ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12546" y="2160588"/>
            <a:ext cx="3326946" cy="3881437"/>
          </a:xfrm>
        </p:spPr>
      </p:pic>
    </p:spTree>
    <p:extLst>
      <p:ext uri="{BB962C8B-B14F-4D97-AF65-F5344CB8AC3E}">
        <p14:creationId xmlns:p14="http://schemas.microsoft.com/office/powerpoint/2010/main" val="41900785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ᎦᏨ</a:t>
            </a:r>
            <a:r>
              <a:rPr lang="en-US" dirty="0"/>
              <a:t> </a:t>
            </a:r>
            <a:r>
              <a:rPr lang="en-US" dirty="0" err="1"/>
              <a:t>Ꮹ</a:t>
            </a:r>
            <a:r>
              <a:rPr lang="en-US" u="sng" dirty="0" err="1"/>
              <a:t>Ꭶ</a:t>
            </a:r>
            <a:r>
              <a:rPr lang="en-US" dirty="0" err="1"/>
              <a:t>Ꮨ</a:t>
            </a:r>
            <a:r>
              <a:rPr lang="en-US" u="sng" dirty="0" err="1"/>
              <a:t>Ꭽ</a:t>
            </a:r>
            <a:r>
              <a:rPr lang="en-US" dirty="0"/>
              <a:t> </a:t>
            </a:r>
            <a:r>
              <a:rPr lang="en-US" dirty="0" err="1"/>
              <a:t>Cartman</a:t>
            </a:r>
            <a:r>
              <a:rPr lang="en-US" dirty="0"/>
              <a:t>?</a:t>
            </a:r>
            <a:br>
              <a:rPr lang="en-US" dirty="0"/>
            </a:br>
            <a:r>
              <a:rPr lang="en-US" dirty="0"/>
              <a:t>(</a:t>
            </a:r>
            <a:r>
              <a:rPr lang="en-US" dirty="0" err="1"/>
              <a:t>ᏧᏪᏅᏒ</a:t>
            </a:r>
            <a:r>
              <a:rPr lang="en-US" dirty="0"/>
              <a:t> </a:t>
            </a:r>
            <a:r>
              <a:rPr lang="en-US" dirty="0" err="1"/>
              <a:t>ᏩᎦᏘ</a:t>
            </a:r>
            <a:r>
              <a:rPr lang="en-US" u="sng" dirty="0" err="1"/>
              <a:t>Ꭽ</a:t>
            </a:r>
            <a:r>
              <a:rPr lang="en-US" dirty="0"/>
              <a:t>!) “</a:t>
            </a:r>
            <a:r>
              <a:rPr lang="en-US" dirty="0" err="1"/>
              <a:t>ᏗᏇᏅᏒ</a:t>
            </a:r>
            <a:r>
              <a:rPr lang="en-US" dirty="0"/>
              <a:t> </a:t>
            </a:r>
            <a:r>
              <a:rPr lang="en-US" dirty="0" err="1"/>
              <a:t>ᏫᏥ</a:t>
            </a:r>
            <a:r>
              <a:rPr lang="en-US" u="sng" dirty="0" err="1"/>
              <a:t>Ꭶ</a:t>
            </a:r>
            <a:r>
              <a:rPr lang="en-US" dirty="0" err="1"/>
              <a:t>Ꮨ</a:t>
            </a:r>
            <a:r>
              <a:rPr lang="en-US" dirty="0"/>
              <a:t>!”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875999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 err="1"/>
              <a:t>ᎦᏨ</a:t>
            </a:r>
            <a:r>
              <a:rPr lang="en-US" dirty="0"/>
              <a:t> </a:t>
            </a:r>
            <a:r>
              <a:rPr lang="en-US" dirty="0" err="1"/>
              <a:t>Ꮻ</a:t>
            </a:r>
            <a:r>
              <a:rPr lang="en-US" u="sng" dirty="0" err="1"/>
              <a:t>Ꭶ</a:t>
            </a:r>
            <a:r>
              <a:rPr lang="en-US" dirty="0" err="1"/>
              <a:t>Ꮨ</a:t>
            </a:r>
            <a:r>
              <a:rPr lang="en-US" dirty="0"/>
              <a:t>?”/	“</a:t>
            </a:r>
            <a:r>
              <a:rPr lang="en-US" dirty="0" err="1"/>
              <a:t>ᎦᏨ</a:t>
            </a:r>
            <a:r>
              <a:rPr lang="en-US" dirty="0"/>
              <a:t> </a:t>
            </a:r>
            <a:r>
              <a:rPr lang="en-US" dirty="0" err="1"/>
              <a:t>ᏖᏏ</a:t>
            </a:r>
            <a:r>
              <a:rPr lang="en-US" dirty="0"/>
              <a:t>?”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0820975-F372-46C5-ABAC-63A5458E014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25274" y="1930400"/>
            <a:ext cx="5822185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908682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ᎦᏨ</a:t>
            </a:r>
            <a:r>
              <a:rPr lang="en-US" dirty="0"/>
              <a:t> </a:t>
            </a:r>
            <a:r>
              <a:rPr lang="en-US" u="sng" dirty="0" err="1"/>
              <a:t>Ꭽ</a:t>
            </a:r>
            <a:r>
              <a:rPr lang="en-US" dirty="0" err="1"/>
              <a:t>Ꮻ</a:t>
            </a:r>
            <a:r>
              <a:rPr lang="en-US" u="sng" dirty="0" err="1"/>
              <a:t>Ꭶ</a:t>
            </a:r>
            <a:r>
              <a:rPr lang="en-US" dirty="0" err="1"/>
              <a:t>Ꮨ</a:t>
            </a:r>
            <a:r>
              <a:rPr lang="en-US" u="sng" dirty="0" err="1"/>
              <a:t>Ꭽ</a:t>
            </a:r>
            <a:r>
              <a:rPr lang="en-US" dirty="0"/>
              <a:t>?	</a:t>
            </a:r>
            <a:br>
              <a:rPr lang="en-US" dirty="0"/>
            </a:br>
            <a:r>
              <a:rPr lang="en-US" dirty="0"/>
              <a:t>-	</a:t>
            </a:r>
            <a:r>
              <a:rPr lang="en-US" dirty="0" err="1"/>
              <a:t>ᎠᎺᏉ</a:t>
            </a:r>
            <a:r>
              <a:rPr lang="en-US" dirty="0"/>
              <a:t> </a:t>
            </a:r>
            <a:r>
              <a:rPr lang="en-US" dirty="0" err="1"/>
              <a:t>ᎢᏗᏣ</a:t>
            </a:r>
            <a:r>
              <a:rPr lang="en-US" dirty="0"/>
              <a:t> </a:t>
            </a:r>
            <a:r>
              <a:rPr lang="en-US" dirty="0" err="1"/>
              <a:t>Ꮹ</a:t>
            </a:r>
            <a:r>
              <a:rPr lang="en-US" u="sng" dirty="0" err="1"/>
              <a:t>Ꭶ</a:t>
            </a:r>
            <a:r>
              <a:rPr lang="en-US" dirty="0" err="1"/>
              <a:t>Ꮨ</a:t>
            </a:r>
            <a:r>
              <a:rPr lang="en-US" u="sng" dirty="0" err="1"/>
              <a:t>Ꭽ</a:t>
            </a:r>
            <a:r>
              <a:rPr lang="en-US" dirty="0"/>
              <a:t> Slater.</a:t>
            </a:r>
            <a:endParaRPr lang="en-US" u="sng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ADC9051-3631-47DF-95AC-78C50FC39EC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64575" y="2157873"/>
            <a:ext cx="5822185" cy="38834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026784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Ꭰ</a:t>
            </a:r>
            <a:r>
              <a:rPr lang="en-US" u="sng" dirty="0" err="1"/>
              <a:t>Ꮅ</a:t>
            </a:r>
            <a:r>
              <a:rPr lang="en-US" dirty="0" err="1"/>
              <a:t>ᏍᏓ</a:t>
            </a:r>
            <a:r>
              <a:rPr lang="en-US" u="sng" dirty="0" err="1"/>
              <a:t>Ᏼ</a:t>
            </a:r>
            <a:r>
              <a:rPr lang="en-US" dirty="0" err="1"/>
              <a:t>Ꮧ</a:t>
            </a:r>
            <a:r>
              <a:rPr lang="en-US" dirty="0"/>
              <a:t> </a:t>
            </a:r>
            <a:r>
              <a:rPr lang="en-US" dirty="0" err="1"/>
              <a:t>ᎠᏓᎾᏅ</a:t>
            </a:r>
            <a:endParaRPr lang="en-US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213697512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ᎦᏨ</a:t>
            </a:r>
            <a:r>
              <a:rPr lang="en-US" dirty="0"/>
              <a:t> </a:t>
            </a:r>
            <a:r>
              <a:rPr lang="en-US" dirty="0" err="1"/>
              <a:t>ᏖᏏ</a:t>
            </a:r>
            <a:r>
              <a:rPr lang="en-US" dirty="0"/>
              <a:t>?		</a:t>
            </a:r>
            <a:r>
              <a:rPr lang="en-US" dirty="0" err="1"/>
              <a:t>Ꭰ</a:t>
            </a:r>
            <a:r>
              <a:rPr lang="en-US" u="sng" dirty="0" err="1"/>
              <a:t>Ꮅ</a:t>
            </a:r>
            <a:r>
              <a:rPr lang="en-US" dirty="0" err="1"/>
              <a:t>ᏍᏓ</a:t>
            </a:r>
            <a:r>
              <a:rPr lang="en-US" u="sng" dirty="0" err="1"/>
              <a:t>Ᏼ</a:t>
            </a:r>
            <a:r>
              <a:rPr lang="en-US" dirty="0" err="1"/>
              <a:t>Ꮧ</a:t>
            </a:r>
            <a:r>
              <a:rPr lang="en-US" dirty="0"/>
              <a:t> </a:t>
            </a:r>
            <a:r>
              <a:rPr lang="en-US" dirty="0" err="1"/>
              <a:t>ᎠᏓᎾᏅ</a:t>
            </a:r>
            <a:r>
              <a:rPr lang="en-US" dirty="0"/>
              <a:t> </a:t>
            </a:r>
            <a:r>
              <a:rPr lang="en-US" dirty="0" err="1"/>
              <a:t>ᎢᏗᏣ</a:t>
            </a:r>
            <a:r>
              <a:rPr lang="en-US" dirty="0"/>
              <a:t> </a:t>
            </a:r>
            <a:r>
              <a:rPr lang="en-US" dirty="0" err="1"/>
              <a:t>ᏓᎨᏏ</a:t>
            </a:r>
            <a:r>
              <a:rPr lang="en-US" dirty="0"/>
              <a:t>!</a:t>
            </a:r>
            <a:br>
              <a:rPr lang="en-US" dirty="0"/>
            </a:br>
            <a:r>
              <a:rPr lang="en-US" dirty="0" err="1"/>
              <a:t>ᎦᏨ</a:t>
            </a:r>
            <a:r>
              <a:rPr lang="en-US" dirty="0"/>
              <a:t> </a:t>
            </a:r>
            <a:r>
              <a:rPr lang="en-US" dirty="0" err="1"/>
              <a:t>Ꮻ</a:t>
            </a:r>
            <a:r>
              <a:rPr lang="en-US" u="sng" dirty="0" err="1"/>
              <a:t>Ꭶ</a:t>
            </a:r>
            <a:r>
              <a:rPr lang="en-US" dirty="0" err="1"/>
              <a:t>Ꮨ</a:t>
            </a:r>
            <a:r>
              <a:rPr lang="en-US" dirty="0"/>
              <a:t>?	</a:t>
            </a:r>
            <a:r>
              <a:rPr lang="en-US" dirty="0" err="1"/>
              <a:t>Ꭰ</a:t>
            </a:r>
            <a:r>
              <a:rPr lang="en-US" u="sng" dirty="0" err="1"/>
              <a:t>Ꮅ</a:t>
            </a:r>
            <a:r>
              <a:rPr lang="en-US" dirty="0" err="1"/>
              <a:t>ᏍᏓ</a:t>
            </a:r>
            <a:r>
              <a:rPr lang="en-US" u="sng" dirty="0" err="1"/>
              <a:t>Ᏼ</a:t>
            </a:r>
            <a:r>
              <a:rPr lang="en-US" dirty="0" err="1"/>
              <a:t>Ꮧ</a:t>
            </a:r>
            <a:r>
              <a:rPr lang="en-US" dirty="0"/>
              <a:t> </a:t>
            </a:r>
            <a:r>
              <a:rPr lang="en-US" dirty="0" err="1"/>
              <a:t>ᎠᏓᎾᏅ</a:t>
            </a:r>
            <a:r>
              <a:rPr lang="en-US" dirty="0"/>
              <a:t> </a:t>
            </a:r>
            <a:r>
              <a:rPr lang="en-US" dirty="0" err="1"/>
              <a:t>ᎢᏗᏣ</a:t>
            </a:r>
            <a:r>
              <a:rPr lang="en-US" dirty="0"/>
              <a:t> </a:t>
            </a:r>
            <a:r>
              <a:rPr lang="en-US" dirty="0" err="1"/>
              <a:t>ᏫᏥ</a:t>
            </a:r>
            <a:r>
              <a:rPr lang="en-US" u="sng" dirty="0" err="1"/>
              <a:t>Ꭶ</a:t>
            </a:r>
            <a:r>
              <a:rPr lang="en-US" dirty="0" err="1"/>
              <a:t>Ꮨ</a:t>
            </a:r>
            <a:r>
              <a:rPr lang="en-US" dirty="0"/>
              <a:t>!</a:t>
            </a:r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47175" y="2160588"/>
            <a:ext cx="5657687" cy="3881437"/>
          </a:xfrm>
        </p:spPr>
      </p:pic>
    </p:spTree>
    <p:extLst>
      <p:ext uri="{BB962C8B-B14F-4D97-AF65-F5344CB8AC3E}">
        <p14:creationId xmlns:p14="http://schemas.microsoft.com/office/powerpoint/2010/main" val="119397146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ᎧᏫ</a:t>
            </a:r>
            <a:r>
              <a:rPr lang="en-US" dirty="0"/>
              <a:t> </a:t>
            </a:r>
            <a:r>
              <a:rPr lang="en-US" dirty="0" err="1"/>
              <a:t>ᎠᏓᎾᏅ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5853" y="2160588"/>
            <a:ext cx="6900332" cy="3881437"/>
          </a:xfrm>
        </p:spPr>
      </p:pic>
    </p:spTree>
    <p:extLst>
      <p:ext uri="{BB962C8B-B14F-4D97-AF65-F5344CB8AC3E}">
        <p14:creationId xmlns:p14="http://schemas.microsoft.com/office/powerpoint/2010/main" val="2186380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ᎦᏨ</a:t>
            </a:r>
            <a:r>
              <a:rPr lang="en-US" dirty="0"/>
              <a:t> </a:t>
            </a:r>
            <a:r>
              <a:rPr lang="en-US" dirty="0" err="1"/>
              <a:t>Ꮹ</a:t>
            </a:r>
            <a:r>
              <a:rPr lang="en-US" u="sng" dirty="0" err="1"/>
              <a:t>Ꭶ</a:t>
            </a:r>
            <a:r>
              <a:rPr lang="en-US" dirty="0" err="1"/>
              <a:t>Ꮨ</a:t>
            </a:r>
            <a:r>
              <a:rPr lang="en-US" u="sng" dirty="0" err="1"/>
              <a:t>Ꭽ</a:t>
            </a:r>
            <a:r>
              <a:rPr lang="en-US" dirty="0"/>
              <a:t> </a:t>
            </a:r>
            <a:r>
              <a:rPr lang="en-US" dirty="0" err="1"/>
              <a:t>Ꮎ</a:t>
            </a:r>
            <a:r>
              <a:rPr lang="en-US" dirty="0"/>
              <a:t> </a:t>
            </a:r>
            <a:r>
              <a:rPr lang="en-US" dirty="0" err="1"/>
              <a:t>ᎠᎨᏯ</a:t>
            </a:r>
            <a:r>
              <a:rPr lang="en-US" dirty="0"/>
              <a:t>?</a:t>
            </a:r>
            <a:endParaRPr lang="en-US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388394" y="2160588"/>
            <a:ext cx="5175249" cy="3881437"/>
          </a:xfrm>
        </p:spPr>
      </p:pic>
    </p:spTree>
    <p:extLst>
      <p:ext uri="{BB962C8B-B14F-4D97-AF65-F5344CB8AC3E}">
        <p14:creationId xmlns:p14="http://schemas.microsoft.com/office/powerpoint/2010/main" val="177798195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ᏗᎪᏪᎵ</a:t>
            </a:r>
            <a:r>
              <a:rPr lang="en-US" dirty="0"/>
              <a:t> </a:t>
            </a:r>
            <a:r>
              <a:rPr lang="en-US" dirty="0" err="1"/>
              <a:t>ᎠᏓᎾᏅ</a:t>
            </a:r>
            <a:endParaRPr lang="en-US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23528" y="2160588"/>
            <a:ext cx="6904982" cy="3881437"/>
          </a:xfrm>
        </p:spPr>
      </p:pic>
    </p:spTree>
    <p:extLst>
      <p:ext uri="{BB962C8B-B14F-4D97-AF65-F5344CB8AC3E}">
        <p14:creationId xmlns:p14="http://schemas.microsoft.com/office/powerpoint/2010/main" val="48927964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/>
              <a:t>ᎦᏨ</a:t>
            </a:r>
            <a:r>
              <a:rPr lang="en-US" dirty="0"/>
              <a:t> </a:t>
            </a:r>
            <a:r>
              <a:rPr lang="en-US" dirty="0" err="1"/>
              <a:t>Ꮹ</a:t>
            </a:r>
            <a:r>
              <a:rPr lang="en-US" u="sng" dirty="0" err="1"/>
              <a:t>Ꭶ</a:t>
            </a:r>
            <a:r>
              <a:rPr lang="en-US" dirty="0" err="1"/>
              <a:t>Ꮨ</a:t>
            </a:r>
            <a:r>
              <a:rPr lang="en-US" u="sng" dirty="0" err="1"/>
              <a:t>Ꭽ</a:t>
            </a:r>
            <a:r>
              <a:rPr lang="en-US" dirty="0"/>
              <a:t> </a:t>
            </a:r>
            <a:r>
              <a:rPr lang="en-US" dirty="0" err="1"/>
              <a:t>Ꮎ</a:t>
            </a:r>
            <a:r>
              <a:rPr lang="en-US" dirty="0"/>
              <a:t> </a:t>
            </a:r>
            <a:r>
              <a:rPr lang="en-US" dirty="0" err="1"/>
              <a:t>ᎠᏍᎦᏯ</a:t>
            </a:r>
            <a:r>
              <a:rPr lang="en-US" dirty="0"/>
              <a:t>?</a:t>
            </a:r>
            <a:endParaRPr lang="en-US" u="sng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053525" y="2160588"/>
            <a:ext cx="5844987" cy="3881437"/>
          </a:xfrm>
        </p:spPr>
      </p:pic>
    </p:spTree>
    <p:extLst>
      <p:ext uri="{BB962C8B-B14F-4D97-AF65-F5344CB8AC3E}">
        <p14:creationId xmlns:p14="http://schemas.microsoft.com/office/powerpoint/2010/main" val="1049687769"/>
      </p:ext>
    </p:extLst>
  </p:cSld>
  <p:clrMapOvr>
    <a:masterClrMapping/>
  </p:clrMapOvr>
</p:sld>
</file>

<file path=ppt/theme/theme1.xml><?xml version="1.0" encoding="utf-8"?>
<a:theme xmlns:a="http://schemas.openxmlformats.org/drawingml/2006/main" name="Facet">
  <a:themeElements>
    <a:clrScheme name="Facet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90C226"/>
      </a:accent1>
      <a:accent2>
        <a:srgbClr val="54A021"/>
      </a:accent2>
      <a:accent3>
        <a:srgbClr val="E6B91E"/>
      </a:accent3>
      <a:accent4>
        <a:srgbClr val="E76618"/>
      </a:accent4>
      <a:accent5>
        <a:srgbClr val="C42F1A"/>
      </a:accent5>
      <a:accent6>
        <a:srgbClr val="918655"/>
      </a:accent6>
      <a:hlink>
        <a:srgbClr val="99CA3C"/>
      </a:hlink>
      <a:folHlink>
        <a:srgbClr val="B9D181"/>
      </a:folHlink>
    </a:clrScheme>
    <a:fontScheme name="Facet">
      <a:majorFont>
        <a:latin typeface="Trebuchet MS" panose="020B0603020202020204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 panose="020B0603020202020204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Face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acet" id="{C0C680CD-088A-49FC-A102-D699147F32B2}" vid="{CFBC31BA-B70F-4F30-BCAA-4F3011E16C4D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Facet</Template>
  <TotalTime>61</TotalTime>
  <Words>75</Words>
  <Application>Microsoft Office PowerPoint</Application>
  <PresentationFormat>Widescreen</PresentationFormat>
  <Paragraphs>12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Trebuchet MS</vt:lpstr>
      <vt:lpstr>Wingdings 3</vt:lpstr>
      <vt:lpstr>Facet</vt:lpstr>
      <vt:lpstr>ᏣᎳᎩ 101</vt:lpstr>
      <vt:lpstr>“ᎦᏨ ᏫᎦᏘ?”/ “ᎦᏨ ᏖᏏ?”</vt:lpstr>
      <vt:lpstr>ᎦᏨ ᎭᏫᎦᏘᎭ?  - ᎠᎺᏉ ᎢᏗᏣ ᏩᎦᏘᎭ Slater.</vt:lpstr>
      <vt:lpstr>ᎠᎵᏍᏓᏴᏗ ᎠᏓᎾᏅ</vt:lpstr>
      <vt:lpstr>ᎦᏨ ᏖᏏ?  ᎠᎵᏍᏓᏴᏗ ᎠᏓᎾᏅ ᎢᏗᏣ ᏓᎨᏏ! ᎦᏨ ᏫᎦᏘ? ᎠᎵᏍᏓᏴᏗ ᎠᏓᎾᏅ ᎢᏗᏣ ᏫᏥᎦᏘ!</vt:lpstr>
      <vt:lpstr>ᎧᏫ ᎠᏓᎾᏅ</vt:lpstr>
      <vt:lpstr>ᎦᏨ ᏩᎦᏘᎭ Ꮎ ᎠᎨᏯ?</vt:lpstr>
      <vt:lpstr>ᏗᎪᏪᎵ ᎠᏓᎾᏅ</vt:lpstr>
      <vt:lpstr>ᎦᏨ ᏩᎦᏘᎭ Ꮎ ᎠᏍᎦᏯ?</vt:lpstr>
      <vt:lpstr>ᏧᏪᏅᏒ</vt:lpstr>
      <vt:lpstr>ᎦᏨ ᏩᎦᏘᎭ Cartman? (ᏧᏪᏅᏒ ᏩᎦᏘᎭ!) “ᏗᏇᏅᏒ ᏫᏥᎦᏘ!”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ᏣᎳᎩ 101</dc:title>
  <dc:creator>Microsoft Office User</dc:creator>
  <cp:lastModifiedBy>Ben Gorman</cp:lastModifiedBy>
  <cp:revision>11</cp:revision>
  <dcterms:created xsi:type="dcterms:W3CDTF">2015-11-09T17:05:31Z</dcterms:created>
  <dcterms:modified xsi:type="dcterms:W3CDTF">2020-05-12T16:09:52Z</dcterms:modified>
</cp:coreProperties>
</file>