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70" r:id="rId3"/>
    <p:sldId id="274" r:id="rId4"/>
    <p:sldId id="275" r:id="rId5"/>
    <p:sldId id="273" r:id="rId6"/>
    <p:sldId id="276" r:id="rId7"/>
    <p:sldId id="265" r:id="rId8"/>
    <p:sldId id="266" r:id="rId9"/>
    <p:sldId id="267" r:id="rId10"/>
    <p:sldId id="268" r:id="rId11"/>
    <p:sldId id="27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/>
    <p:restoredTop sz="94700"/>
  </p:normalViewPr>
  <p:slideViewPr>
    <p:cSldViewPr snapToGrid="0" snapToObjects="1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Gorman" userId="2624efef0af7af68" providerId="LiveId" clId="{4906251D-5EB7-4D25-892F-77B3859C0565}"/>
    <pc:docChg chg="undo addSld delSld">
      <pc:chgData name="Ben Gorman" userId="2624efef0af7af68" providerId="LiveId" clId="{4906251D-5EB7-4D25-892F-77B3859C0565}" dt="2020-05-12T16:10:36.644" v="12" actId="2696"/>
      <pc:docMkLst>
        <pc:docMk/>
      </pc:docMkLst>
      <pc:sldChg chg="del">
        <pc:chgData name="Ben Gorman" userId="2624efef0af7af68" providerId="LiveId" clId="{4906251D-5EB7-4D25-892F-77B3859C0565}" dt="2020-05-12T16:10:28.033" v="0" actId="2696"/>
        <pc:sldMkLst>
          <pc:docMk/>
          <pc:sldMk cId="1636966226" sldId="256"/>
        </pc:sldMkLst>
      </pc:sldChg>
      <pc:sldChg chg="del">
        <pc:chgData name="Ben Gorman" userId="2624efef0af7af68" providerId="LiveId" clId="{4906251D-5EB7-4D25-892F-77B3859C0565}" dt="2020-05-12T16:10:28.532" v="1" actId="2696"/>
        <pc:sldMkLst>
          <pc:docMk/>
          <pc:sldMk cId="1049086820" sldId="257"/>
        </pc:sldMkLst>
      </pc:sldChg>
      <pc:sldChg chg="del">
        <pc:chgData name="Ben Gorman" userId="2624efef0af7af68" providerId="LiveId" clId="{4906251D-5EB7-4D25-892F-77B3859C0565}" dt="2020-05-12T16:10:28.725" v="2" actId="2696"/>
        <pc:sldMkLst>
          <pc:docMk/>
          <pc:sldMk cId="690267843" sldId="258"/>
        </pc:sldMkLst>
      </pc:sldChg>
      <pc:sldChg chg="del">
        <pc:chgData name="Ben Gorman" userId="2624efef0af7af68" providerId="LiveId" clId="{4906251D-5EB7-4D25-892F-77B3859C0565}" dt="2020-05-12T16:10:29.217" v="5" actId="2696"/>
        <pc:sldMkLst>
          <pc:docMk/>
          <pc:sldMk cId="218638027" sldId="259"/>
        </pc:sldMkLst>
      </pc:sldChg>
      <pc:sldChg chg="del">
        <pc:chgData name="Ben Gorman" userId="2624efef0af7af68" providerId="LiveId" clId="{4906251D-5EB7-4D25-892F-77B3859C0565}" dt="2020-05-12T16:10:29.377" v="6" actId="2696"/>
        <pc:sldMkLst>
          <pc:docMk/>
          <pc:sldMk cId="1777981953" sldId="260"/>
        </pc:sldMkLst>
      </pc:sldChg>
      <pc:sldChg chg="del">
        <pc:chgData name="Ben Gorman" userId="2624efef0af7af68" providerId="LiveId" clId="{4906251D-5EB7-4D25-892F-77B3859C0565}" dt="2020-05-12T16:10:29.551" v="7" actId="2696"/>
        <pc:sldMkLst>
          <pc:docMk/>
          <pc:sldMk cId="489279645" sldId="261"/>
        </pc:sldMkLst>
      </pc:sldChg>
      <pc:sldChg chg="del">
        <pc:chgData name="Ben Gorman" userId="2624efef0af7af68" providerId="LiveId" clId="{4906251D-5EB7-4D25-892F-77B3859C0565}" dt="2020-05-12T16:10:30.235" v="8" actId="2696"/>
        <pc:sldMkLst>
          <pc:docMk/>
          <pc:sldMk cId="1049687769" sldId="262"/>
        </pc:sldMkLst>
      </pc:sldChg>
      <pc:sldChg chg="del">
        <pc:chgData name="Ben Gorman" userId="2624efef0af7af68" providerId="LiveId" clId="{4906251D-5EB7-4D25-892F-77B3859C0565}" dt="2020-05-12T16:10:30.816" v="9" actId="2696"/>
        <pc:sldMkLst>
          <pc:docMk/>
          <pc:sldMk cId="419007852" sldId="263"/>
        </pc:sldMkLst>
      </pc:sldChg>
      <pc:sldChg chg="del">
        <pc:chgData name="Ben Gorman" userId="2624efef0af7af68" providerId="LiveId" clId="{4906251D-5EB7-4D25-892F-77B3859C0565}" dt="2020-05-12T16:10:31.300" v="10" actId="2696"/>
        <pc:sldMkLst>
          <pc:docMk/>
          <pc:sldMk cId="87599999" sldId="264"/>
        </pc:sldMkLst>
      </pc:sldChg>
      <pc:sldChg chg="add del">
        <pc:chgData name="Ben Gorman" userId="2624efef0af7af68" providerId="LiveId" clId="{4906251D-5EB7-4D25-892F-77B3859C0565}" dt="2020-05-12T16:10:36.644" v="12" actId="2696"/>
        <pc:sldMkLst>
          <pc:docMk/>
          <pc:sldMk cId="511564323" sldId="269"/>
        </pc:sldMkLst>
      </pc:sldChg>
      <pc:sldChg chg="del">
        <pc:chgData name="Ben Gorman" userId="2624efef0af7af68" providerId="LiveId" clId="{4906251D-5EB7-4D25-892F-77B3859C0565}" dt="2020-05-12T16:10:28.894" v="3" actId="2696"/>
        <pc:sldMkLst>
          <pc:docMk/>
          <pc:sldMk cId="2136975126" sldId="271"/>
        </pc:sldMkLst>
      </pc:sldChg>
      <pc:sldChg chg="del">
        <pc:chgData name="Ben Gorman" userId="2624efef0af7af68" providerId="LiveId" clId="{4906251D-5EB7-4D25-892F-77B3859C0565}" dt="2020-05-12T16:10:29.057" v="4" actId="2696"/>
        <pc:sldMkLst>
          <pc:docMk/>
          <pc:sldMk cId="1193971467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ᎤᎾᏨᏍᏗ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ᎦᏨ</a:t>
            </a:r>
            <a:r>
              <a:rPr lang="en-US" dirty="0"/>
              <a:t>  </a:t>
            </a:r>
            <a:r>
              <a:rPr lang="en-US" dirty="0" err="1"/>
              <a:t>Ꮻ</a:t>
            </a:r>
            <a:r>
              <a:rPr lang="en-US" u="sng" dirty="0" err="1"/>
              <a:t>Ꭶ</a:t>
            </a:r>
            <a:r>
              <a:rPr lang="en-US" dirty="0" err="1"/>
              <a:t>Ꮨ</a:t>
            </a:r>
            <a:r>
              <a:rPr lang="en-US" dirty="0"/>
              <a:t>? – “</a:t>
            </a:r>
            <a:r>
              <a:rPr lang="en-US" dirty="0" err="1"/>
              <a:t>ᎤᎾᏨᏍᏗ</a:t>
            </a:r>
            <a:r>
              <a:rPr lang="en-US" dirty="0"/>
              <a:t> </a:t>
            </a:r>
            <a:r>
              <a:rPr lang="en-US" dirty="0" err="1"/>
              <a:t>ᏫᏥ</a:t>
            </a:r>
            <a:r>
              <a:rPr lang="en-US" u="sng" dirty="0" err="1"/>
              <a:t>Ꭶ</a:t>
            </a:r>
            <a:r>
              <a:rPr lang="en-US" dirty="0" err="1"/>
              <a:t>Ꮨ</a:t>
            </a:r>
            <a:r>
              <a:rPr lang="en-US" dirty="0"/>
              <a:t>!”)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10DEF6-1015-4C3A-B120-ED49C8F66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156" y="2159059"/>
            <a:ext cx="5547841" cy="38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64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ᎭᏁᎵᏓ</a:t>
            </a:r>
            <a:r>
              <a:rPr lang="en-U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wi</a:t>
            </a:r>
            <a:r>
              <a:rPr lang="en-US" dirty="0"/>
              <a:t> – hi –</a:t>
            </a:r>
            <a:r>
              <a:rPr lang="en-US" dirty="0" err="1"/>
              <a:t>g</a:t>
            </a:r>
            <a:r>
              <a:rPr lang="en-US" u="sng" dirty="0" err="1"/>
              <a:t>a</a:t>
            </a:r>
            <a:r>
              <a:rPr lang="en-US" dirty="0" err="1"/>
              <a:t>tih</a:t>
            </a:r>
            <a:r>
              <a:rPr lang="en-US" u="sng" dirty="0" err="1"/>
              <a:t>a</a:t>
            </a:r>
            <a:r>
              <a:rPr lang="en-US" dirty="0"/>
              <a:t> 	</a:t>
            </a:r>
            <a:r>
              <a:rPr lang="en-US" dirty="0">
                <a:sym typeface="Wingdings"/>
              </a:rPr>
              <a:t> </a:t>
            </a:r>
            <a:r>
              <a:rPr lang="en-US" dirty="0" err="1">
                <a:sym typeface="Wingdings"/>
              </a:rPr>
              <a:t>hwig</a:t>
            </a:r>
            <a:r>
              <a:rPr lang="en-US" u="sng" dirty="0" err="1">
                <a:sym typeface="Wingdings"/>
              </a:rPr>
              <a:t>a</a:t>
            </a:r>
            <a:r>
              <a:rPr lang="en-US" dirty="0" err="1">
                <a:sym typeface="Wingdings"/>
              </a:rPr>
              <a:t>tih</a:t>
            </a:r>
            <a:r>
              <a:rPr lang="en-US" u="sng" dirty="0" err="1">
                <a:sym typeface="Wingdings"/>
              </a:rPr>
              <a:t>a</a:t>
            </a:r>
            <a:endParaRPr lang="en-US" u="sng" dirty="0"/>
          </a:p>
          <a:p>
            <a:endParaRPr lang="en-US" dirty="0"/>
          </a:p>
          <a:p>
            <a:r>
              <a:rPr lang="en-US" dirty="0"/>
              <a:t>de – hi- </a:t>
            </a:r>
            <a:r>
              <a:rPr lang="en-US" dirty="0" err="1"/>
              <a:t>utagi</a:t>
            </a:r>
            <a:r>
              <a:rPr lang="en-US" dirty="0"/>
              <a:t>		</a:t>
            </a:r>
            <a:r>
              <a:rPr lang="en-US" dirty="0">
                <a:sym typeface="Wingdings"/>
              </a:rPr>
              <a:t></a:t>
            </a:r>
            <a:r>
              <a:rPr lang="en-US" dirty="0" err="1">
                <a:sym typeface="Wingdings"/>
              </a:rPr>
              <a:t>tutagi</a:t>
            </a:r>
            <a:endParaRPr lang="en-US" dirty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de – hi- </a:t>
            </a:r>
            <a:r>
              <a:rPr lang="en-US" dirty="0" err="1">
                <a:sym typeface="Wingdings"/>
              </a:rPr>
              <a:t>hnogi</a:t>
            </a:r>
            <a:r>
              <a:rPr lang="en-US" dirty="0">
                <a:sym typeface="Wingdings"/>
              </a:rPr>
              <a:t>		</a:t>
            </a:r>
            <a:r>
              <a:rPr lang="en-US" dirty="0" err="1">
                <a:sym typeface="Wingdings"/>
              </a:rPr>
              <a:t>tinogi</a:t>
            </a:r>
            <a:endParaRPr lang="en-US" dirty="0">
              <a:sym typeface="Wingdings"/>
            </a:endParaRP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r>
              <a:rPr lang="en-US" dirty="0" err="1">
                <a:sym typeface="Wingdings"/>
              </a:rPr>
              <a:t>ga</a:t>
            </a:r>
            <a:r>
              <a:rPr lang="en-US" dirty="0">
                <a:sym typeface="Wingdings"/>
              </a:rPr>
              <a:t> – </a:t>
            </a:r>
            <a:r>
              <a:rPr lang="en-US" dirty="0" err="1">
                <a:sym typeface="Wingdings"/>
              </a:rPr>
              <a:t>hnawoga</a:t>
            </a:r>
            <a:r>
              <a:rPr lang="en-US" dirty="0">
                <a:sym typeface="Wingdings"/>
              </a:rPr>
              <a:t>		</a:t>
            </a:r>
            <a:r>
              <a:rPr lang="en-US" dirty="0" err="1">
                <a:sym typeface="Wingdings"/>
              </a:rPr>
              <a:t>kanawoga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136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ᏗᏤᏅᏒ</a:t>
            </a:r>
            <a:r>
              <a:rPr lang="en-US" dirty="0"/>
              <a:t> </a:t>
            </a:r>
            <a:r>
              <a:rPr lang="en-US" dirty="0" err="1"/>
              <a:t>ᏕᏣᎸᏫᏍᏓᏁᏗ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 Sentences about what you DID over the weekend – Remember! Use past tense suffix “</a:t>
            </a:r>
            <a:r>
              <a:rPr lang="en-US" dirty="0" err="1"/>
              <a:t>v’i</a:t>
            </a:r>
            <a:r>
              <a:rPr lang="en-US" dirty="0"/>
              <a:t>” – unless you don’t remember it; then use “</a:t>
            </a:r>
            <a:r>
              <a:rPr lang="en-US" dirty="0" err="1"/>
              <a:t>e’i</a:t>
            </a:r>
            <a:r>
              <a:rPr lang="en-US" dirty="0"/>
              <a:t>.” ;-)</a:t>
            </a:r>
          </a:p>
        </p:txBody>
      </p:sp>
    </p:spTree>
    <p:extLst>
      <p:ext uri="{BB962C8B-B14F-4D97-AF65-F5344CB8AC3E}">
        <p14:creationId xmlns:p14="http://schemas.microsoft.com/office/powerpoint/2010/main" val="1012068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ᏗᏗᏂᎸᏌᏓᏗᏍᏗᏍᎬ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9399B8-A690-42EA-BBB9-4CB802BDE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892" y="1930400"/>
            <a:ext cx="5529551" cy="38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85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ᏧᏂ</a:t>
            </a:r>
            <a:r>
              <a:rPr lang="en-US" u="sng" dirty="0" err="1"/>
              <a:t>Ꮎ</a:t>
            </a:r>
            <a:r>
              <a:rPr lang="en-US" dirty="0" err="1"/>
              <a:t>Ꮖ</a:t>
            </a:r>
            <a:r>
              <a:rPr lang="en-US" u="sng" dirty="0" err="1"/>
              <a:t>Ꮒ</a:t>
            </a:r>
            <a:r>
              <a:rPr lang="en-US" dirty="0" err="1"/>
              <a:t>ᏲᏍᏗ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D27368-04A5-4060-A409-EC2ABB092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227" y="1813827"/>
            <a:ext cx="5834378" cy="38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1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ᏧᎾ</a:t>
            </a:r>
            <a:r>
              <a:rPr lang="en-US" u="sng" dirty="0" err="1"/>
              <a:t>Ꮅ</a:t>
            </a:r>
            <a:r>
              <a:rPr lang="en-US" dirty="0" err="1"/>
              <a:t>ᏍᏓ</a:t>
            </a:r>
            <a:r>
              <a:rPr lang="en-US" u="sng" dirty="0" err="1"/>
              <a:t>Ᏼ</a:t>
            </a:r>
            <a:r>
              <a:rPr lang="en-US" dirty="0" err="1"/>
              <a:t>Ꮧ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003F1F-8C79-42A4-9725-35A1635BC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98" y="1841819"/>
            <a:ext cx="7931583" cy="38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42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ᏗᏓᏁᎸ</a:t>
            </a:r>
            <a:r>
              <a:rPr lang="en-US" dirty="0"/>
              <a:t> - </a:t>
            </a:r>
            <a:r>
              <a:rPr lang="en-US" dirty="0" err="1"/>
              <a:t>ᎦᏨ</a:t>
            </a:r>
            <a:r>
              <a:rPr lang="en-US" dirty="0"/>
              <a:t> </a:t>
            </a:r>
            <a:r>
              <a:rPr lang="en-US" dirty="0" err="1"/>
              <a:t>ᏫᎦᏘ</a:t>
            </a:r>
            <a:r>
              <a:rPr lang="en-US" dirty="0"/>
              <a:t>?  </a:t>
            </a:r>
            <a:r>
              <a:rPr lang="en-US" dirty="0" err="1"/>
              <a:t>ᎦᏨ</a:t>
            </a:r>
            <a:r>
              <a:rPr lang="en-US" dirty="0"/>
              <a:t> </a:t>
            </a:r>
            <a:r>
              <a:rPr lang="en-US" dirty="0" err="1"/>
              <a:t>ᏖᏏ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ᎧᏫ</a:t>
            </a:r>
            <a:r>
              <a:rPr lang="en-US" dirty="0"/>
              <a:t> </a:t>
            </a:r>
            <a:r>
              <a:rPr lang="en-US" dirty="0" err="1"/>
              <a:t>ᎠᏓᎾᏅ</a:t>
            </a:r>
            <a:endParaRPr lang="en-US" dirty="0"/>
          </a:p>
          <a:p>
            <a:r>
              <a:rPr lang="en-US" dirty="0" err="1"/>
              <a:t>ᏗᏗᏂᎸᏌᏓᏗᏍᏗᏍᎬ</a:t>
            </a:r>
            <a:endParaRPr lang="en-US" dirty="0"/>
          </a:p>
          <a:p>
            <a:r>
              <a:rPr lang="en-US" dirty="0" err="1"/>
              <a:t>ᎤᎾᏨᏍᏗ</a:t>
            </a:r>
            <a:endParaRPr lang="en-US" dirty="0"/>
          </a:p>
          <a:p>
            <a:r>
              <a:rPr lang="en-US" dirty="0" err="1"/>
              <a:t>ᏧᏪᏅᏒ</a:t>
            </a:r>
            <a:r>
              <a:rPr lang="en-US" dirty="0"/>
              <a:t> (/</a:t>
            </a:r>
            <a:r>
              <a:rPr lang="en-US" dirty="0" err="1"/>
              <a:t>ᏗᏇᏅᏒ</a:t>
            </a:r>
            <a:r>
              <a:rPr lang="en-US" dirty="0"/>
              <a:t> / </a:t>
            </a:r>
            <a:r>
              <a:rPr lang="en-US" dirty="0" err="1"/>
              <a:t>ᏗᏤᏅᏒ</a:t>
            </a:r>
            <a:r>
              <a:rPr lang="en-US" dirty="0"/>
              <a:t>)</a:t>
            </a:r>
          </a:p>
          <a:p>
            <a:r>
              <a:rPr lang="en-US" dirty="0" err="1"/>
              <a:t>ᏗᎪᏪᎵ</a:t>
            </a:r>
            <a:r>
              <a:rPr lang="en-US" dirty="0"/>
              <a:t> </a:t>
            </a:r>
            <a:r>
              <a:rPr lang="en-US" dirty="0" err="1"/>
              <a:t>ᎠᏓᎾᏅ</a:t>
            </a:r>
            <a:endParaRPr lang="en-US" dirty="0"/>
          </a:p>
          <a:p>
            <a:r>
              <a:rPr lang="en-US" dirty="0" err="1"/>
              <a:t>ᎠᎺᏉ</a:t>
            </a:r>
            <a:endParaRPr lang="en-US" dirty="0"/>
          </a:p>
          <a:p>
            <a:r>
              <a:rPr lang="en-US" dirty="0" err="1"/>
              <a:t>ᏧᏂ</a:t>
            </a:r>
            <a:r>
              <a:rPr lang="en-US" u="sng" dirty="0" err="1"/>
              <a:t>Ꮎ</a:t>
            </a:r>
            <a:r>
              <a:rPr lang="en-US" dirty="0" err="1"/>
              <a:t>Ꮖ</a:t>
            </a:r>
            <a:r>
              <a:rPr lang="en-US" u="sng" dirty="0" err="1"/>
              <a:t>Ꮒ</a:t>
            </a:r>
            <a:r>
              <a:rPr lang="en-US" dirty="0" err="1"/>
              <a:t>ᏲᏍᏗ</a:t>
            </a:r>
            <a:endParaRPr lang="en-US" dirty="0"/>
          </a:p>
          <a:p>
            <a:r>
              <a:rPr lang="en-US" dirty="0" err="1"/>
              <a:t>ᏧᎾ</a:t>
            </a:r>
            <a:r>
              <a:rPr lang="en-US" u="sng" dirty="0" err="1"/>
              <a:t>Ꮅ</a:t>
            </a:r>
            <a:r>
              <a:rPr lang="en-US" dirty="0" err="1"/>
              <a:t>ᏍᏓ</a:t>
            </a:r>
            <a:r>
              <a:rPr lang="en-US" u="sng" dirty="0" err="1"/>
              <a:t>Ᏼ</a:t>
            </a:r>
            <a:r>
              <a:rPr lang="en-US" dirty="0" err="1"/>
              <a:t>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284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ᏫᏥ</a:t>
            </a:r>
            <a:r>
              <a:rPr lang="en-US" u="sng" dirty="0" err="1"/>
              <a:t>Ꭶ</a:t>
            </a:r>
            <a:r>
              <a:rPr lang="en-US" dirty="0" err="1"/>
              <a:t>Ꮨ</a:t>
            </a:r>
            <a:r>
              <a:rPr lang="en-US" dirty="0"/>
              <a:t>			-		</a:t>
            </a:r>
            <a:r>
              <a:rPr lang="en-US" dirty="0" err="1"/>
              <a:t>ᏓᎨᏏ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wi</a:t>
            </a:r>
            <a:r>
              <a:rPr lang="en-US" dirty="0"/>
              <a:t>- </a:t>
            </a:r>
            <a:r>
              <a:rPr lang="en-US" dirty="0" err="1"/>
              <a:t>tsi</a:t>
            </a:r>
            <a:r>
              <a:rPr lang="en-US" dirty="0"/>
              <a:t>- -</a:t>
            </a:r>
            <a:r>
              <a:rPr lang="en-US" dirty="0" err="1"/>
              <a:t>g</a:t>
            </a:r>
            <a:r>
              <a:rPr lang="en-US" u="sng" dirty="0" err="1"/>
              <a:t>a</a:t>
            </a:r>
            <a:r>
              <a:rPr lang="en-US" dirty="0" err="1"/>
              <a:t>ti</a:t>
            </a:r>
            <a:r>
              <a:rPr lang="en-US" dirty="0"/>
              <a:t>			da- g – </a:t>
            </a:r>
            <a:r>
              <a:rPr lang="en-US" dirty="0" err="1"/>
              <a:t>esi</a:t>
            </a:r>
            <a:endParaRPr lang="en-US" dirty="0"/>
          </a:p>
          <a:p>
            <a:r>
              <a:rPr lang="en-US" dirty="0" err="1"/>
              <a:t>wi</a:t>
            </a:r>
            <a:r>
              <a:rPr lang="en-US" dirty="0"/>
              <a:t>- hi-  -</a:t>
            </a:r>
            <a:r>
              <a:rPr lang="en-US" dirty="0" err="1"/>
              <a:t>g</a:t>
            </a:r>
            <a:r>
              <a:rPr lang="en-US" u="sng" dirty="0" err="1"/>
              <a:t>a</a:t>
            </a:r>
            <a:r>
              <a:rPr lang="en-US" dirty="0" err="1"/>
              <a:t>ti</a:t>
            </a:r>
            <a:r>
              <a:rPr lang="en-US" dirty="0"/>
              <a:t>			da- h – </a:t>
            </a:r>
            <a:r>
              <a:rPr lang="en-US" dirty="0" err="1"/>
              <a:t>esi</a:t>
            </a:r>
            <a:endParaRPr lang="en-US" dirty="0"/>
          </a:p>
          <a:p>
            <a:r>
              <a:rPr lang="en-US" dirty="0" err="1"/>
              <a:t>wi</a:t>
            </a:r>
            <a:r>
              <a:rPr lang="en-US" dirty="0"/>
              <a:t>- a-   -</a:t>
            </a:r>
            <a:r>
              <a:rPr lang="en-US" dirty="0" err="1"/>
              <a:t>gati</a:t>
            </a:r>
            <a:r>
              <a:rPr lang="en-US" dirty="0"/>
              <a:t>			da- a - </a:t>
            </a:r>
            <a:r>
              <a:rPr lang="en-US" dirty="0" err="1"/>
              <a:t>esi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152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ᏫᏥᎦᏘ</a:t>
            </a:r>
            <a:r>
              <a:rPr lang="en-US" u="sng" dirty="0" err="1"/>
              <a:t>Ꭽ</a:t>
            </a:r>
            <a:r>
              <a:rPr lang="en-US" dirty="0"/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Ꮻ</a:t>
            </a:r>
            <a:r>
              <a:rPr lang="en-US" dirty="0"/>
              <a:t>-		toward something/at a distance/away from speaker</a:t>
            </a:r>
          </a:p>
          <a:p>
            <a:r>
              <a:rPr lang="en-US" dirty="0" err="1"/>
              <a:t>ᏫᏥ</a:t>
            </a:r>
            <a:r>
              <a:rPr lang="en-US" u="sng" dirty="0" err="1"/>
              <a:t>Ꭶ</a:t>
            </a:r>
            <a:r>
              <a:rPr lang="en-US" dirty="0" err="1"/>
              <a:t>Ꮨ</a:t>
            </a:r>
            <a:r>
              <a:rPr lang="en-US" u="sng" dirty="0" err="1"/>
              <a:t>Ꭽ</a:t>
            </a:r>
            <a:endParaRPr lang="en-US" u="sng" dirty="0"/>
          </a:p>
          <a:p>
            <a:r>
              <a:rPr lang="en-US" u="sng" dirty="0" err="1"/>
              <a:t>Ꭿ</a:t>
            </a:r>
            <a:r>
              <a:rPr lang="en-US" dirty="0" err="1"/>
              <a:t>Ꮻ</a:t>
            </a:r>
            <a:r>
              <a:rPr lang="en-US" u="sng" dirty="0" err="1"/>
              <a:t>Ꭶ</a:t>
            </a:r>
            <a:r>
              <a:rPr lang="en-US" dirty="0" err="1"/>
              <a:t>Ꮨ</a:t>
            </a:r>
            <a:r>
              <a:rPr lang="en-US" u="sng" dirty="0" err="1"/>
              <a:t>Ꭽ</a:t>
            </a:r>
            <a:endParaRPr lang="en-US" u="sng" dirty="0"/>
          </a:p>
          <a:p>
            <a:r>
              <a:rPr lang="en-US" dirty="0" err="1"/>
              <a:t>Ꮹ</a:t>
            </a:r>
            <a:r>
              <a:rPr lang="en-US" u="sng" dirty="0" err="1"/>
              <a:t>Ꭶ</a:t>
            </a:r>
            <a:r>
              <a:rPr lang="en-US" dirty="0" err="1"/>
              <a:t>Ꮨ</a:t>
            </a:r>
            <a:r>
              <a:rPr lang="en-US" u="sng" dirty="0" err="1"/>
              <a:t>Ꭽ</a:t>
            </a:r>
            <a:endParaRPr lang="en-US" u="sng" dirty="0"/>
          </a:p>
          <a:p>
            <a:pPr lvl="1"/>
            <a:r>
              <a:rPr lang="en-US" dirty="0" err="1"/>
              <a:t>wi</a:t>
            </a:r>
            <a:r>
              <a:rPr lang="en-US" dirty="0"/>
              <a:t> – [prefix] – [stem]</a:t>
            </a:r>
          </a:p>
          <a:p>
            <a:pPr lvl="1"/>
            <a:r>
              <a:rPr lang="en-US" dirty="0"/>
              <a:t>Why “</a:t>
            </a:r>
            <a:r>
              <a:rPr lang="en-US" dirty="0" err="1"/>
              <a:t>hwikti</a:t>
            </a:r>
            <a:r>
              <a:rPr lang="en-US" dirty="0"/>
              <a:t>” for 2</a:t>
            </a:r>
            <a:r>
              <a:rPr lang="en-US" baseline="30000" dirty="0"/>
              <a:t>nd</a:t>
            </a:r>
            <a:r>
              <a:rPr lang="en-US" dirty="0"/>
              <a:t> person singular?</a:t>
            </a:r>
          </a:p>
          <a:p>
            <a:pPr lvl="1"/>
            <a:r>
              <a:rPr lang="en-US" dirty="0" err="1"/>
              <a:t>Travelin</a:t>
            </a:r>
            <a:r>
              <a:rPr lang="en-US" dirty="0"/>
              <a:t>’ H!</a:t>
            </a:r>
          </a:p>
        </p:txBody>
      </p:sp>
    </p:spTree>
    <p:extLst>
      <p:ext uri="{BB962C8B-B14F-4D97-AF65-F5344CB8AC3E}">
        <p14:creationId xmlns:p14="http://schemas.microsoft.com/office/powerpoint/2010/main" val="1216720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Travelin</a:t>
            </a:r>
            <a:r>
              <a:rPr lang="en-US" dirty="0"/>
              <a:t>’ H (That </a:t>
            </a:r>
            <a:r>
              <a:rPr lang="en-US" dirty="0" err="1"/>
              <a:t>ramblin</a:t>
            </a:r>
            <a:r>
              <a:rPr lang="en-US" dirty="0"/>
              <a:t>’ letter</a:t>
            </a:r>
            <a:r>
              <a:rPr lang="is-IS" dirty="0"/>
              <a:t>…)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BC4930-E731-4F02-A489-5A801EE60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862" y="1785835"/>
            <a:ext cx="8059611" cy="38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46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ᎭᏁᎵᏓ</a:t>
            </a:r>
            <a:r>
              <a:rPr lang="en-U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wi</a:t>
            </a:r>
            <a:r>
              <a:rPr lang="en-US" dirty="0"/>
              <a:t> – hi –</a:t>
            </a:r>
            <a:r>
              <a:rPr lang="en-US" dirty="0" err="1"/>
              <a:t>g</a:t>
            </a:r>
            <a:r>
              <a:rPr lang="en-US" u="sng" dirty="0" err="1"/>
              <a:t>a</a:t>
            </a:r>
            <a:r>
              <a:rPr lang="en-US" dirty="0" err="1"/>
              <a:t>tih</a:t>
            </a:r>
            <a:r>
              <a:rPr lang="en-US" u="sng" dirty="0" err="1"/>
              <a:t>a</a:t>
            </a:r>
            <a:r>
              <a:rPr lang="en-US" dirty="0"/>
              <a:t> 	</a:t>
            </a:r>
            <a:r>
              <a:rPr lang="en-US" dirty="0">
                <a:sym typeface="Wingdings"/>
              </a:rPr>
              <a:t> ___________</a:t>
            </a:r>
            <a:endParaRPr lang="en-US" dirty="0"/>
          </a:p>
          <a:p>
            <a:endParaRPr lang="en-US" dirty="0"/>
          </a:p>
          <a:p>
            <a:r>
              <a:rPr lang="en-US" dirty="0"/>
              <a:t>de – hi- </a:t>
            </a:r>
            <a:r>
              <a:rPr lang="en-US" dirty="0" err="1"/>
              <a:t>utagi</a:t>
            </a:r>
            <a:r>
              <a:rPr lang="en-US" dirty="0"/>
              <a:t>		</a:t>
            </a:r>
            <a:r>
              <a:rPr lang="en-US" dirty="0">
                <a:sym typeface="Wingdings"/>
              </a:rPr>
              <a:t>___________</a:t>
            </a:r>
          </a:p>
          <a:p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de – hi- </a:t>
            </a:r>
            <a:r>
              <a:rPr lang="en-US" dirty="0" err="1">
                <a:sym typeface="Wingdings"/>
              </a:rPr>
              <a:t>hnogi</a:t>
            </a:r>
            <a:r>
              <a:rPr lang="en-US" dirty="0">
                <a:sym typeface="Wingdings"/>
              </a:rPr>
              <a:t>		___________</a:t>
            </a: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r>
              <a:rPr lang="en-US" dirty="0" err="1">
                <a:sym typeface="Wingdings"/>
              </a:rPr>
              <a:t>ga</a:t>
            </a:r>
            <a:r>
              <a:rPr lang="en-US" dirty="0">
                <a:sym typeface="Wingdings"/>
              </a:rPr>
              <a:t> – </a:t>
            </a:r>
            <a:r>
              <a:rPr lang="en-US" dirty="0" err="1">
                <a:sym typeface="Wingdings"/>
              </a:rPr>
              <a:t>hnawoga</a:t>
            </a:r>
            <a:r>
              <a:rPr lang="en-US" dirty="0">
                <a:sym typeface="Wingdings"/>
              </a:rPr>
              <a:t>		___________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84138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</TotalTime>
  <Words>228</Words>
  <Application>Microsoft Office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Trebuchet MS</vt:lpstr>
      <vt:lpstr>Wingdings</vt:lpstr>
      <vt:lpstr>Wingdings 3</vt:lpstr>
      <vt:lpstr>Facet</vt:lpstr>
      <vt:lpstr>ᎤᎾᏨᏍᏗ  (ᎦᏨ  ᏫᎦᏘ? – “ᎤᎾᏨᏍᏗ ᏫᏥᎦᏘ!”)</vt:lpstr>
      <vt:lpstr>ᏗᏗᏂᎸᏌᏓᏗᏍᏗᏍᎬ</vt:lpstr>
      <vt:lpstr>ᏧᏂᎾᏆᏂᏲᏍᏗ</vt:lpstr>
      <vt:lpstr>ᏧᎾᎵᏍᏓᏴᏗ</vt:lpstr>
      <vt:lpstr>ᏗᏓᏁᎸ - ᎦᏨ ᏫᎦᏘ?  ᎦᏨ ᏖᏏ?</vt:lpstr>
      <vt:lpstr>ᏫᏥᎦᏘ   -  ᏓᎨᏏ</vt:lpstr>
      <vt:lpstr>“ᏫᏥᎦᏘᎭ”</vt:lpstr>
      <vt:lpstr>Travelin’ H (That ramblin’ letter…)</vt:lpstr>
      <vt:lpstr>ᎭᏁᎵᏓ!</vt:lpstr>
      <vt:lpstr>ᎭᏁᎵᏓ!</vt:lpstr>
      <vt:lpstr>ᏗᏤᏅᏒ ᏕᏣᎸᏫᏍᏓᏁᏗ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101</dc:title>
  <dc:creator>Microsoft Office User</dc:creator>
  <cp:lastModifiedBy>Ben Gorman</cp:lastModifiedBy>
  <cp:revision>11</cp:revision>
  <dcterms:created xsi:type="dcterms:W3CDTF">2015-11-09T17:05:31Z</dcterms:created>
  <dcterms:modified xsi:type="dcterms:W3CDTF">2020-05-12T16:10:40Z</dcterms:modified>
</cp:coreProperties>
</file>