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313" r:id="rId3"/>
    <p:sldId id="310" r:id="rId4"/>
    <p:sldId id="307" r:id="rId5"/>
    <p:sldId id="308" r:id="rId6"/>
    <p:sldId id="309" r:id="rId7"/>
    <p:sldId id="311" r:id="rId8"/>
    <p:sldId id="312" r:id="rId9"/>
    <p:sldId id="306" r:id="rId10"/>
    <p:sldId id="315" r:id="rId11"/>
    <p:sldId id="314" r:id="rId12"/>
    <p:sldId id="316" r:id="rId13"/>
    <p:sldId id="31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/>
    <p:restoredTop sz="94656"/>
  </p:normalViewPr>
  <p:slideViewPr>
    <p:cSldViewPr snapToGrid="0" snapToObjects="1">
      <p:cViewPr varScale="1">
        <p:scale>
          <a:sx n="56" d="100"/>
          <a:sy n="56" d="100"/>
        </p:scale>
        <p:origin x="70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Gorman" userId="2624efef0af7af68" providerId="LiveId" clId="{D06F128F-38DE-4B7B-977E-71E24F8DDC1A}"/>
    <pc:docChg chg="custSel modSld">
      <pc:chgData name="Ben Gorman" userId="2624efef0af7af68" providerId="LiveId" clId="{D06F128F-38DE-4B7B-977E-71E24F8DDC1A}" dt="2020-01-21T12:56:51.942" v="2" actId="478"/>
      <pc:docMkLst>
        <pc:docMk/>
      </pc:docMkLst>
      <pc:sldChg chg="addSp delSp modSp delAnim">
        <pc:chgData name="Ben Gorman" userId="2624efef0af7af68" providerId="LiveId" clId="{D06F128F-38DE-4B7B-977E-71E24F8DDC1A}" dt="2020-01-21T12:54:45.410" v="0" actId="478"/>
        <pc:sldMkLst>
          <pc:docMk/>
          <pc:sldMk cId="1718753584" sldId="307"/>
        </pc:sldMkLst>
        <pc:spChg chg="add mod">
          <ac:chgData name="Ben Gorman" userId="2624efef0af7af68" providerId="LiveId" clId="{D06F128F-38DE-4B7B-977E-71E24F8DDC1A}" dt="2020-01-21T12:54:45.410" v="0" actId="478"/>
          <ac:spMkLst>
            <pc:docMk/>
            <pc:sldMk cId="1718753584" sldId="307"/>
            <ac:spMk id="3" creationId="{16F35011-B4A9-4A70-9F7C-C876501B1B3B}"/>
          </ac:spMkLst>
        </pc:spChg>
        <pc:picChg chg="del">
          <ac:chgData name="Ben Gorman" userId="2624efef0af7af68" providerId="LiveId" clId="{D06F128F-38DE-4B7B-977E-71E24F8DDC1A}" dt="2020-01-21T12:54:45.410" v="0" actId="478"/>
          <ac:picMkLst>
            <pc:docMk/>
            <pc:sldMk cId="1718753584" sldId="307"/>
            <ac:picMk id="5" creationId="{95C32A21-74F9-5646-9DFB-D6F4EB3C1AEF}"/>
          </ac:picMkLst>
        </pc:picChg>
      </pc:sldChg>
      <pc:sldChg chg="addSp delSp modSp delAnim">
        <pc:chgData name="Ben Gorman" userId="2624efef0af7af68" providerId="LiveId" clId="{D06F128F-38DE-4B7B-977E-71E24F8DDC1A}" dt="2020-01-21T12:55:49.060" v="1" actId="478"/>
        <pc:sldMkLst>
          <pc:docMk/>
          <pc:sldMk cId="1419493504" sldId="311"/>
        </pc:sldMkLst>
        <pc:spChg chg="add mod">
          <ac:chgData name="Ben Gorman" userId="2624efef0af7af68" providerId="LiveId" clId="{D06F128F-38DE-4B7B-977E-71E24F8DDC1A}" dt="2020-01-21T12:55:49.060" v="1" actId="478"/>
          <ac:spMkLst>
            <pc:docMk/>
            <pc:sldMk cId="1419493504" sldId="311"/>
            <ac:spMk id="3" creationId="{77497CA4-F3D5-4D51-A6A9-2B248E38F64C}"/>
          </ac:spMkLst>
        </pc:spChg>
        <pc:picChg chg="del">
          <ac:chgData name="Ben Gorman" userId="2624efef0af7af68" providerId="LiveId" clId="{D06F128F-38DE-4B7B-977E-71E24F8DDC1A}" dt="2020-01-21T12:55:49.060" v="1" actId="478"/>
          <ac:picMkLst>
            <pc:docMk/>
            <pc:sldMk cId="1419493504" sldId="311"/>
            <ac:picMk id="5" creationId="{95C32A21-74F9-5646-9DFB-D6F4EB3C1AEF}"/>
          </ac:picMkLst>
        </pc:picChg>
      </pc:sldChg>
      <pc:sldChg chg="addSp delSp modSp delAnim">
        <pc:chgData name="Ben Gorman" userId="2624efef0af7af68" providerId="LiveId" clId="{D06F128F-38DE-4B7B-977E-71E24F8DDC1A}" dt="2020-01-21T12:56:51.942" v="2" actId="478"/>
        <pc:sldMkLst>
          <pc:docMk/>
          <pc:sldMk cId="3276659089" sldId="317"/>
        </pc:sldMkLst>
        <pc:spChg chg="add mod">
          <ac:chgData name="Ben Gorman" userId="2624efef0af7af68" providerId="LiveId" clId="{D06F128F-38DE-4B7B-977E-71E24F8DDC1A}" dt="2020-01-21T12:56:51.942" v="2" actId="478"/>
          <ac:spMkLst>
            <pc:docMk/>
            <pc:sldMk cId="3276659089" sldId="317"/>
            <ac:spMk id="6" creationId="{6C438FFA-5EB0-4969-B22F-AC1F39F05589}"/>
          </ac:spMkLst>
        </pc:spChg>
        <pc:picChg chg="del">
          <ac:chgData name="Ben Gorman" userId="2624efef0af7af68" providerId="LiveId" clId="{D06F128F-38DE-4B7B-977E-71E24F8DDC1A}" dt="2020-01-21T12:56:51.942" v="2" actId="478"/>
          <ac:picMkLst>
            <pc:docMk/>
            <pc:sldMk cId="3276659089" sldId="317"/>
            <ac:picMk id="5" creationId="{F648A44B-5E60-9A4F-BF5A-94DC6A6C854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837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7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294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9098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484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43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242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73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116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33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51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366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0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53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767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204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23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15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B288F-ED45-C14F-85B3-E1BB4177A2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ᏣᎳᎩ</a:t>
            </a:r>
            <a:r>
              <a:rPr lang="chr-Cher-US" dirty="0"/>
              <a:t> 101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299B6-B3C8-1D4B-B38A-06BF91EBFB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Greetings and Introductions</a:t>
            </a:r>
          </a:p>
        </p:txBody>
      </p:sp>
    </p:spTree>
    <p:extLst>
      <p:ext uri="{BB962C8B-B14F-4D97-AF65-F5344CB8AC3E}">
        <p14:creationId xmlns:p14="http://schemas.microsoft.com/office/powerpoint/2010/main" val="2272048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2DE01-5945-5048-B594-3A8651737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Introductions: “speed dating”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2E83B-40FC-3A42-A07F-218BF2D35E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2 lines</a:t>
            </a:r>
          </a:p>
          <a:p>
            <a:pPr lvl="1"/>
            <a:r>
              <a:rPr lang="en-US" dirty="0"/>
              <a:t>A: “</a:t>
            </a:r>
            <a:r>
              <a:rPr lang="en-US" dirty="0" err="1"/>
              <a:t>Siyo</a:t>
            </a:r>
            <a:r>
              <a:rPr lang="en-US" dirty="0"/>
              <a:t>, </a:t>
            </a:r>
            <a:r>
              <a:rPr lang="en-US" dirty="0" err="1"/>
              <a:t>osigwotsu</a:t>
            </a:r>
            <a:r>
              <a:rPr lang="en-US" dirty="0"/>
              <a:t>?”</a:t>
            </a:r>
          </a:p>
          <a:p>
            <a:pPr lvl="1"/>
            <a:r>
              <a:rPr lang="en-US" dirty="0"/>
              <a:t>B: “</a:t>
            </a:r>
            <a:r>
              <a:rPr lang="en-US" dirty="0" err="1"/>
              <a:t>osigwu</a:t>
            </a:r>
            <a:r>
              <a:rPr lang="en-US" dirty="0"/>
              <a:t>, </a:t>
            </a:r>
            <a:r>
              <a:rPr lang="en-US" dirty="0" err="1"/>
              <a:t>nihina</a:t>
            </a:r>
            <a:r>
              <a:rPr lang="en-US" dirty="0"/>
              <a:t>?”</a:t>
            </a:r>
          </a:p>
          <a:p>
            <a:pPr lvl="1"/>
            <a:r>
              <a:rPr lang="en-US" dirty="0"/>
              <a:t>A: “</a:t>
            </a:r>
            <a:r>
              <a:rPr lang="en-US" dirty="0" err="1"/>
              <a:t>osda</a:t>
            </a:r>
            <a:r>
              <a:rPr lang="en-US" dirty="0"/>
              <a:t>. Do </a:t>
            </a:r>
            <a:r>
              <a:rPr lang="en-US" dirty="0" err="1"/>
              <a:t>detsado</a:t>
            </a:r>
            <a:r>
              <a:rPr lang="en-US" dirty="0"/>
              <a:t>?”</a:t>
            </a:r>
          </a:p>
          <a:p>
            <a:pPr lvl="1"/>
            <a:r>
              <a:rPr lang="en-US" dirty="0"/>
              <a:t>B: “____ </a:t>
            </a:r>
            <a:r>
              <a:rPr lang="en-US" dirty="0" err="1"/>
              <a:t>dagwado</a:t>
            </a:r>
            <a:r>
              <a:rPr lang="en-US" dirty="0"/>
              <a:t>, </a:t>
            </a:r>
            <a:r>
              <a:rPr lang="en-US" dirty="0" err="1"/>
              <a:t>nihina</a:t>
            </a:r>
            <a:r>
              <a:rPr lang="en-US" dirty="0"/>
              <a:t>?”</a:t>
            </a:r>
          </a:p>
          <a:p>
            <a:pPr lvl="1"/>
            <a:r>
              <a:rPr lang="en-US" dirty="0"/>
              <a:t>A: “____ </a:t>
            </a:r>
            <a:r>
              <a:rPr lang="en-US" dirty="0" err="1"/>
              <a:t>dagwado</a:t>
            </a:r>
            <a:r>
              <a:rPr lang="en-US" dirty="0"/>
              <a:t>. </a:t>
            </a:r>
            <a:r>
              <a:rPr lang="en-US" dirty="0" err="1"/>
              <a:t>Gali’eliga</a:t>
            </a:r>
            <a:r>
              <a:rPr lang="en-US" dirty="0"/>
              <a:t> </a:t>
            </a:r>
            <a:r>
              <a:rPr lang="en-US" dirty="0" err="1"/>
              <a:t>tsidenadohlgi</a:t>
            </a:r>
            <a:r>
              <a:rPr lang="en-US" dirty="0"/>
              <a:t>!”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Ayvsgwu</a:t>
            </a:r>
            <a:r>
              <a:rPr lang="en-US" dirty="0"/>
              <a:t>! </a:t>
            </a:r>
            <a:r>
              <a:rPr lang="en-US" dirty="0" err="1"/>
              <a:t>Hawa</a:t>
            </a:r>
            <a:r>
              <a:rPr lang="en-US" dirty="0"/>
              <a:t>, </a:t>
            </a:r>
            <a:r>
              <a:rPr lang="en-US" dirty="0" err="1"/>
              <a:t>denadagohvyu</a:t>
            </a:r>
            <a:r>
              <a:rPr lang="en-US" dirty="0"/>
              <a:t>!”</a:t>
            </a:r>
          </a:p>
          <a:p>
            <a:r>
              <a:rPr lang="en-US" dirty="0"/>
              <a:t>Shift 1 person right, A</a:t>
            </a:r>
            <a:r>
              <a:rPr lang="en-US" dirty="0">
                <a:sym typeface="Wingdings" pitchFamily="2" charset="2"/>
              </a:rPr>
              <a:t>B</a:t>
            </a:r>
            <a:endParaRPr lang="en-US" dirty="0"/>
          </a:p>
        </p:txBody>
      </p:sp>
      <p:pic>
        <p:nvPicPr>
          <p:cNvPr id="2050" name="Picture 2" descr="https://2.bp.blogspot.com/-BG618GQisYQ/Wd1cI8V3vCI/AAAAAAAABOw/w_GsRov0sZs6kAOKKoGv9GDgHYw98bk2wCLcBGAs/s640/20170608_115543-01.jpeg">
            <a:extLst>
              <a:ext uri="{FF2B5EF4-FFF2-40B4-BE49-F238E27FC236}">
                <a16:creationId xmlns:a16="http://schemas.microsoft.com/office/drawing/2014/main" id="{E176A568-09A5-0D4C-81A3-43387923205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732" y="2336873"/>
            <a:ext cx="5758906" cy="359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729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B814E-EC7E-C74C-82C4-151C3EB7D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Dagwado’a</a:t>
            </a:r>
            <a:r>
              <a:rPr lang="en-US" dirty="0"/>
              <a:t> – </a:t>
            </a:r>
            <a:r>
              <a:rPr lang="en-US" dirty="0" err="1"/>
              <a:t>detsado’a</a:t>
            </a:r>
            <a:r>
              <a:rPr lang="en-US" dirty="0"/>
              <a:t> – </a:t>
            </a:r>
            <a:r>
              <a:rPr lang="en-US" dirty="0" err="1"/>
              <a:t>dudo’a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B5F0A-3329-454D-BF0F-533AF555C9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	</a:t>
            </a:r>
            <a:r>
              <a:rPr lang="en-US" dirty="0" err="1"/>
              <a:t>agw</a:t>
            </a:r>
            <a:r>
              <a:rPr lang="en-US" dirty="0"/>
              <a:t>	</a:t>
            </a:r>
            <a:r>
              <a:rPr lang="en-US" dirty="0" err="1"/>
              <a:t>ado’a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en-US" dirty="0" err="1">
                <a:sym typeface="Wingdings" pitchFamily="2" charset="2"/>
              </a:rPr>
              <a:t>dagwado’a</a:t>
            </a:r>
            <a:endParaRPr lang="en-US" dirty="0"/>
          </a:p>
          <a:p>
            <a:r>
              <a:rPr lang="en-US" dirty="0"/>
              <a:t>de	</a:t>
            </a:r>
            <a:r>
              <a:rPr lang="en-US" dirty="0" err="1"/>
              <a:t>tsa</a:t>
            </a:r>
            <a:r>
              <a:rPr lang="en-US" dirty="0"/>
              <a:t>	</a:t>
            </a:r>
            <a:r>
              <a:rPr lang="en-US" dirty="0" err="1"/>
              <a:t>ado’a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en-US" dirty="0" err="1">
                <a:sym typeface="Wingdings" pitchFamily="2" charset="2"/>
              </a:rPr>
              <a:t>detsado’a</a:t>
            </a:r>
            <a:endParaRPr lang="en-US" dirty="0"/>
          </a:p>
          <a:p>
            <a:r>
              <a:rPr lang="en-US" dirty="0"/>
              <a:t>de	u	</a:t>
            </a:r>
            <a:r>
              <a:rPr lang="en-US" dirty="0" err="1"/>
              <a:t>ado’a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en-US" dirty="0" err="1">
                <a:sym typeface="Wingdings" pitchFamily="2" charset="2"/>
              </a:rPr>
              <a:t>dudo’a</a:t>
            </a:r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de	</a:t>
            </a:r>
            <a:r>
              <a:rPr lang="en-US" dirty="0" err="1">
                <a:sym typeface="Wingdings" pitchFamily="2" charset="2"/>
              </a:rPr>
              <a:t>agi</a:t>
            </a:r>
            <a:r>
              <a:rPr lang="en-US" dirty="0">
                <a:sym typeface="Wingdings" pitchFamily="2" charset="2"/>
              </a:rPr>
              <a:t>	</a:t>
            </a:r>
            <a:r>
              <a:rPr lang="en-US" dirty="0" err="1">
                <a:sym typeface="Wingdings" pitchFamily="2" charset="2"/>
              </a:rPr>
              <a:t>lvwisdaneha</a:t>
            </a:r>
            <a:r>
              <a:rPr lang="en-US" dirty="0">
                <a:sym typeface="Wingdings" pitchFamily="2" charset="2"/>
              </a:rPr>
              <a:t>  ?</a:t>
            </a:r>
          </a:p>
          <a:p>
            <a:r>
              <a:rPr lang="en-US" dirty="0">
                <a:sym typeface="Wingdings" pitchFamily="2" charset="2"/>
              </a:rPr>
              <a:t>de	</a:t>
            </a:r>
            <a:r>
              <a:rPr lang="en-US" dirty="0" err="1">
                <a:sym typeface="Wingdings" pitchFamily="2" charset="2"/>
              </a:rPr>
              <a:t>tsa</a:t>
            </a:r>
            <a:r>
              <a:rPr lang="en-US" dirty="0">
                <a:sym typeface="Wingdings" pitchFamily="2" charset="2"/>
              </a:rPr>
              <a:t>	</a:t>
            </a:r>
            <a:r>
              <a:rPr lang="en-US" dirty="0" err="1">
                <a:sym typeface="Wingdings" pitchFamily="2" charset="2"/>
              </a:rPr>
              <a:t>lvwisdaneha</a:t>
            </a:r>
            <a:r>
              <a:rPr lang="en-US" dirty="0">
                <a:sym typeface="Wingdings" pitchFamily="2" charset="2"/>
              </a:rPr>
              <a:t>  ?</a:t>
            </a:r>
          </a:p>
          <a:p>
            <a:r>
              <a:rPr lang="en-US" dirty="0">
                <a:sym typeface="Wingdings" pitchFamily="2" charset="2"/>
              </a:rPr>
              <a:t>de	u	</a:t>
            </a:r>
            <a:r>
              <a:rPr lang="en-US" dirty="0" err="1">
                <a:sym typeface="Wingdings" pitchFamily="2" charset="2"/>
              </a:rPr>
              <a:t>lvwisdaneha</a:t>
            </a:r>
            <a:r>
              <a:rPr lang="en-US" dirty="0">
                <a:sym typeface="Wingdings" pitchFamily="2" charset="2"/>
              </a:rPr>
              <a:t>  ?</a:t>
            </a:r>
            <a:endParaRPr lang="en-US" dirty="0"/>
          </a:p>
        </p:txBody>
      </p:sp>
      <p:pic>
        <p:nvPicPr>
          <p:cNvPr id="1026" name="Picture 2" descr="Image result for who me?">
            <a:extLst>
              <a:ext uri="{FF2B5EF4-FFF2-40B4-BE49-F238E27FC236}">
                <a16:creationId xmlns:a16="http://schemas.microsoft.com/office/drawing/2014/main" id="{64B42D5C-E6F0-484D-8AF7-9A6C7DCCA89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2" y="2336800"/>
            <a:ext cx="3598863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684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58970-98B5-5D45-B74F-B9063012C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	- </a:t>
            </a:r>
            <a:r>
              <a:rPr lang="en-US" sz="2800" dirty="0"/>
              <a:t>write out the conjugations yourself, check with a partner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4E546-9B05-4741-9EAD-F661D97B09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agw</a:t>
            </a:r>
            <a:r>
              <a:rPr lang="en-US" dirty="0"/>
              <a:t>	</a:t>
            </a:r>
            <a:r>
              <a:rPr lang="en-US" dirty="0" err="1"/>
              <a:t>aduliha</a:t>
            </a:r>
            <a:r>
              <a:rPr lang="en-US" dirty="0"/>
              <a:t>  </a:t>
            </a:r>
            <a:r>
              <a:rPr lang="en-US" sz="2000" dirty="0"/>
              <a:t>(“want”)</a:t>
            </a:r>
            <a:endParaRPr lang="en-US" dirty="0"/>
          </a:p>
          <a:p>
            <a:pPr lvl="1"/>
            <a:r>
              <a:rPr lang="en-US" dirty="0" err="1"/>
              <a:t>tsa</a:t>
            </a:r>
            <a:r>
              <a:rPr lang="en-US" dirty="0"/>
              <a:t>	</a:t>
            </a:r>
            <a:r>
              <a:rPr lang="en-US" dirty="0" err="1"/>
              <a:t>aduliha</a:t>
            </a:r>
            <a:endParaRPr lang="en-US" dirty="0"/>
          </a:p>
          <a:p>
            <a:pPr lvl="1"/>
            <a:r>
              <a:rPr lang="en-US" dirty="0"/>
              <a:t>u		</a:t>
            </a:r>
            <a:r>
              <a:rPr lang="en-US" dirty="0" err="1"/>
              <a:t>aduliha</a:t>
            </a:r>
            <a:endParaRPr lang="en-US" dirty="0"/>
          </a:p>
          <a:p>
            <a:r>
              <a:rPr lang="en-US" dirty="0"/>
              <a:t>2. </a:t>
            </a:r>
            <a:r>
              <a:rPr lang="en-US" dirty="0" err="1"/>
              <a:t>agi</a:t>
            </a:r>
            <a:r>
              <a:rPr lang="en-US" dirty="0"/>
              <a:t>	</a:t>
            </a:r>
            <a:r>
              <a:rPr lang="en-US" dirty="0" err="1"/>
              <a:t>yosiha</a:t>
            </a:r>
            <a:r>
              <a:rPr lang="en-US" dirty="0"/>
              <a:t>	  </a:t>
            </a:r>
            <a:r>
              <a:rPr lang="en-US" sz="2000" dirty="0"/>
              <a:t>(“be hungry”)</a:t>
            </a:r>
            <a:endParaRPr lang="en-US" dirty="0"/>
          </a:p>
          <a:p>
            <a:pPr lvl="1"/>
            <a:r>
              <a:rPr lang="en-US" dirty="0" err="1"/>
              <a:t>tsa</a:t>
            </a:r>
            <a:r>
              <a:rPr lang="en-US" dirty="0"/>
              <a:t>	</a:t>
            </a:r>
            <a:r>
              <a:rPr lang="en-US" dirty="0" err="1"/>
              <a:t>yosiha</a:t>
            </a:r>
            <a:endParaRPr lang="en-US" dirty="0"/>
          </a:p>
          <a:p>
            <a:pPr lvl="1"/>
            <a:r>
              <a:rPr lang="en-US" dirty="0"/>
              <a:t>u		</a:t>
            </a:r>
            <a:r>
              <a:rPr lang="en-US" dirty="0" err="1"/>
              <a:t>yisiha</a:t>
            </a:r>
            <a:endParaRPr lang="en-US" dirty="0"/>
          </a:p>
          <a:p>
            <a:r>
              <a:rPr lang="en-US" dirty="0"/>
              <a:t>3. </a:t>
            </a:r>
            <a:r>
              <a:rPr lang="en-US" dirty="0" err="1"/>
              <a:t>agw</a:t>
            </a:r>
            <a:r>
              <a:rPr lang="en-US" dirty="0"/>
              <a:t>	</a:t>
            </a:r>
            <a:r>
              <a:rPr lang="en-US" dirty="0" err="1"/>
              <a:t>adanula</a:t>
            </a:r>
            <a:r>
              <a:rPr lang="en-US" dirty="0"/>
              <a:t> </a:t>
            </a:r>
            <a:r>
              <a:rPr lang="en-US" sz="2000" dirty="0"/>
              <a:t>(“be lazy”)</a:t>
            </a:r>
          </a:p>
          <a:p>
            <a:pPr lvl="1"/>
            <a:r>
              <a:rPr lang="en-US" dirty="0" err="1"/>
              <a:t>tsa</a:t>
            </a:r>
            <a:r>
              <a:rPr lang="en-US" dirty="0"/>
              <a:t>	</a:t>
            </a:r>
            <a:r>
              <a:rPr lang="en-US" dirty="0" err="1"/>
              <a:t>adanula</a:t>
            </a:r>
            <a:endParaRPr lang="en-US" dirty="0"/>
          </a:p>
          <a:p>
            <a:pPr lvl="1"/>
            <a:r>
              <a:rPr lang="en-US" dirty="0"/>
              <a:t>u		</a:t>
            </a:r>
            <a:r>
              <a:rPr lang="en-US" dirty="0" err="1"/>
              <a:t>adanula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Image result for exercise">
            <a:extLst>
              <a:ext uri="{FF2B5EF4-FFF2-40B4-BE49-F238E27FC236}">
                <a16:creationId xmlns:a16="http://schemas.microsoft.com/office/drawing/2014/main" id="{7B508F27-BF3F-8740-9C92-EE975529F9F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633" y="2336800"/>
            <a:ext cx="4592021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612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F0399-F88C-264F-BA83-95438F010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Gatsv</a:t>
            </a:r>
            <a:r>
              <a:rPr lang="en-US" dirty="0"/>
              <a:t> </a:t>
            </a:r>
            <a:r>
              <a:rPr lang="en-US" dirty="0" err="1"/>
              <a:t>daninela</a:t>
            </a:r>
            <a:r>
              <a:rPr lang="en-US" dirty="0"/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6685DD-8D30-1D4C-BE36-00DB27F787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Write in the missing words!</a:t>
            </a:r>
          </a:p>
          <a:p>
            <a:r>
              <a:rPr lang="en-US" dirty="0"/>
              <a:t>Compare with </a:t>
            </a:r>
            <a:r>
              <a:rPr lang="en-US"/>
              <a:t>a partner.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438FFA-5EB0-4969-B22F-AC1F39F055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59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AB3C40-A1A8-7A49-A744-C71E3874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Yona</a:t>
            </a:r>
            <a:r>
              <a:rPr lang="en-US" dirty="0"/>
              <a:t> yoga!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53F9CF-F202-AE45-A08C-E7A552306D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Galvnditsa</a:t>
            </a:r>
            <a:r>
              <a:rPr lang="en-US" dirty="0"/>
              <a:t>!</a:t>
            </a:r>
          </a:p>
          <a:p>
            <a:r>
              <a:rPr lang="en-US" dirty="0" err="1"/>
              <a:t>Eladitsa</a:t>
            </a:r>
            <a:r>
              <a:rPr lang="en-US" dirty="0"/>
              <a:t>!</a:t>
            </a:r>
          </a:p>
          <a:p>
            <a:r>
              <a:rPr lang="en-US" dirty="0" err="1"/>
              <a:t>Ohniditsa</a:t>
            </a:r>
            <a:r>
              <a:rPr lang="en-US" dirty="0"/>
              <a:t>!</a:t>
            </a:r>
          </a:p>
          <a:p>
            <a:r>
              <a:rPr lang="en-US" dirty="0" err="1"/>
              <a:t>Agvyiditsa</a:t>
            </a:r>
            <a:r>
              <a:rPr lang="en-US" dirty="0"/>
              <a:t>!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4177FDA-600D-7641-ADC7-CB0213B130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94350" y="2573286"/>
            <a:ext cx="4700588" cy="3125891"/>
          </a:xfrm>
        </p:spPr>
      </p:pic>
    </p:spTree>
    <p:extLst>
      <p:ext uri="{BB962C8B-B14F-4D97-AF65-F5344CB8AC3E}">
        <p14:creationId xmlns:p14="http://schemas.microsoft.com/office/powerpoint/2010/main" val="2173002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B1AB1-7F71-AB44-9944-4FA218FFD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the beat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BEE1E-77C3-214D-9005-F6B60F0C04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Words have </a:t>
            </a:r>
            <a:r>
              <a:rPr lang="en-US" dirty="0" err="1"/>
              <a:t>moras</a:t>
            </a:r>
            <a:r>
              <a:rPr lang="en-US" dirty="0"/>
              <a:t>/”beats”</a:t>
            </a:r>
          </a:p>
          <a:p>
            <a:r>
              <a:rPr lang="en-US" dirty="0"/>
              <a:t>Not necessarily a syllable</a:t>
            </a:r>
          </a:p>
          <a:p>
            <a:r>
              <a:rPr lang="en-US" dirty="0"/>
              <a:t>How many “beats” is each word?</a:t>
            </a:r>
          </a:p>
          <a:p>
            <a:r>
              <a:rPr lang="en-US" dirty="0"/>
              <a:t>Practice sight-reading with a partner</a:t>
            </a:r>
          </a:p>
          <a:p>
            <a:r>
              <a:rPr lang="en-US" dirty="0"/>
              <a:t>Decide how many beats each word (1-5) is.</a:t>
            </a:r>
          </a:p>
          <a:p>
            <a:r>
              <a:rPr lang="en-US" dirty="0"/>
              <a:t>Reporter is the last person to have been in the Undergrad Library.</a:t>
            </a:r>
          </a:p>
        </p:txBody>
      </p:sp>
      <p:pic>
        <p:nvPicPr>
          <p:cNvPr id="1026" name="Picture 2" descr="Image result for music notes">
            <a:extLst>
              <a:ext uri="{FF2B5EF4-FFF2-40B4-BE49-F238E27FC236}">
                <a16:creationId xmlns:a16="http://schemas.microsoft.com/office/drawing/2014/main" id="{31C3EBF6-5E8D-6249-82CB-208C27EB164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088" y="2336873"/>
            <a:ext cx="3599316" cy="359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848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5CE5CB0-4A39-BA4C-BB45-A56EDE75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Frank </a:t>
            </a:r>
            <a:r>
              <a:rPr lang="en-US" dirty="0" err="1"/>
              <a:t>nole</a:t>
            </a:r>
            <a:r>
              <a:rPr lang="en-US" dirty="0"/>
              <a:t> Ritchie </a:t>
            </a:r>
            <a:br>
              <a:rPr lang="en-US" dirty="0"/>
            </a:br>
            <a:r>
              <a:rPr lang="en-US" dirty="0" err="1"/>
              <a:t>danadanohiseho’i</a:t>
            </a:r>
            <a:r>
              <a:rPr lang="en-US" dirty="0"/>
              <a:t> </a:t>
            </a:r>
            <a:r>
              <a:rPr lang="en-US" dirty="0" err="1"/>
              <a:t>dunado’v’i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35011-B4A9-4A70-9F7C-C876501B1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53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BBF227-BBD6-5C43-A813-6A7A4B6B6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Gedo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dudo’a</a:t>
            </a:r>
            <a:r>
              <a:rPr lang="en-US" dirty="0"/>
              <a:t> </a:t>
            </a:r>
            <a:r>
              <a:rPr lang="en-US" dirty="0" err="1"/>
              <a:t>hi’a</a:t>
            </a:r>
            <a:r>
              <a:rPr lang="en-US" dirty="0"/>
              <a:t>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9ADA64E-80A3-014B-A733-F25BF5F8D6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0429" y="2336800"/>
            <a:ext cx="3638629" cy="3598863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6BFB4-618E-354E-B894-6C88917EE6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A) </a:t>
            </a:r>
            <a:r>
              <a:rPr lang="en-US" dirty="0" err="1"/>
              <a:t>Uwenvhi</a:t>
            </a:r>
            <a:endParaRPr lang="en-US" dirty="0"/>
          </a:p>
          <a:p>
            <a:r>
              <a:rPr lang="en-US" dirty="0"/>
              <a:t>B) Ritchie</a:t>
            </a:r>
          </a:p>
          <a:p>
            <a:r>
              <a:rPr lang="en-US" dirty="0"/>
              <a:t>C) </a:t>
            </a:r>
            <a:r>
              <a:rPr lang="en-US" dirty="0" err="1"/>
              <a:t>Elodi</a:t>
            </a:r>
            <a:endParaRPr lang="en-US" dirty="0"/>
          </a:p>
          <a:p>
            <a:r>
              <a:rPr lang="en-US" dirty="0"/>
              <a:t>D) Frank</a:t>
            </a:r>
          </a:p>
        </p:txBody>
      </p:sp>
    </p:spTree>
    <p:extLst>
      <p:ext uri="{BB962C8B-B14F-4D97-AF65-F5344CB8AC3E}">
        <p14:creationId xmlns:p14="http://schemas.microsoft.com/office/powerpoint/2010/main" val="2278042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844C3-DACF-D845-939A-D564BA5B1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Gedo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dudo’a</a:t>
            </a:r>
            <a:r>
              <a:rPr lang="en-US" dirty="0"/>
              <a:t> </a:t>
            </a:r>
            <a:r>
              <a:rPr lang="en-US" dirty="0" err="1"/>
              <a:t>hi’a</a:t>
            </a:r>
            <a:r>
              <a:rPr lang="en-US" dirty="0"/>
              <a:t>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067B7D-BFC8-9C46-B0B0-1F262B5741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10494" y="2758281"/>
            <a:ext cx="3238500" cy="27559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8F7DB-1EDF-2E44-BAEC-A1947BEFAA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A) Ritchie/</a:t>
            </a:r>
            <a:r>
              <a:rPr lang="en-US" dirty="0" err="1"/>
              <a:t>Uwenvhi</a:t>
            </a:r>
            <a:endParaRPr lang="en-US" dirty="0"/>
          </a:p>
          <a:p>
            <a:r>
              <a:rPr lang="en-US" dirty="0"/>
              <a:t>B) </a:t>
            </a:r>
            <a:r>
              <a:rPr lang="en-US" dirty="0" err="1"/>
              <a:t>Uguku</a:t>
            </a:r>
            <a:endParaRPr lang="en-US" dirty="0"/>
          </a:p>
          <a:p>
            <a:r>
              <a:rPr lang="en-US" dirty="0"/>
              <a:t>C) Frank</a:t>
            </a:r>
          </a:p>
          <a:p>
            <a:r>
              <a:rPr lang="en-US" dirty="0"/>
              <a:t>D) </a:t>
            </a:r>
            <a:r>
              <a:rPr lang="en-US" dirty="0" err="1"/>
              <a:t>Tohisgi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083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5CE5CB0-4A39-BA4C-BB45-A56EDE75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Frank </a:t>
            </a:r>
            <a:r>
              <a:rPr lang="en-US" dirty="0" err="1"/>
              <a:t>nole</a:t>
            </a:r>
            <a:r>
              <a:rPr lang="en-US" dirty="0"/>
              <a:t> Ritchie </a:t>
            </a:r>
            <a:br>
              <a:rPr lang="en-US" dirty="0"/>
            </a:br>
            <a:r>
              <a:rPr lang="en-US" dirty="0" err="1"/>
              <a:t>danadanohiseho’i</a:t>
            </a:r>
            <a:r>
              <a:rPr lang="en-US" dirty="0"/>
              <a:t> </a:t>
            </a:r>
            <a:r>
              <a:rPr lang="en-US" dirty="0" err="1"/>
              <a:t>dunado’v’i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97CA4-F3D5-4D51-A6A9-2B248E38F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93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B11229-EFD2-8745-B89E-62D4CB47B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forms vs. short forms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13BBA3-B956-2D49-9AE0-F55E832F6D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gedo</a:t>
            </a:r>
            <a:r>
              <a:rPr lang="en-US" dirty="0"/>
              <a:t>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detsado’a</a:t>
            </a:r>
            <a:r>
              <a:rPr lang="en-US" dirty="0"/>
              <a:t>?”     </a:t>
            </a:r>
            <a:r>
              <a:rPr lang="en-US" dirty="0">
                <a:sym typeface="Wingdings" pitchFamily="2" charset="2"/>
              </a:rPr>
              <a:t></a:t>
            </a:r>
          </a:p>
          <a:p>
            <a:r>
              <a:rPr lang="en-US" dirty="0">
                <a:sym typeface="Wingdings" pitchFamily="2" charset="2"/>
              </a:rPr>
              <a:t>“</a:t>
            </a:r>
            <a:r>
              <a:rPr lang="en-US" dirty="0" err="1">
                <a:sym typeface="Wingdings" pitchFamily="2" charset="2"/>
              </a:rPr>
              <a:t>gedo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iyusdi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tsanadisgo’i</a:t>
            </a:r>
            <a:r>
              <a:rPr lang="en-US" dirty="0">
                <a:sym typeface="Wingdings" pitchFamily="2" charset="2"/>
              </a:rPr>
              <a:t>”   </a:t>
            </a:r>
          </a:p>
          <a:p>
            <a:r>
              <a:rPr lang="en-US" dirty="0">
                <a:sym typeface="Wingdings" pitchFamily="2" charset="2"/>
              </a:rPr>
              <a:t>“</a:t>
            </a:r>
            <a:r>
              <a:rPr lang="en-US" dirty="0" err="1">
                <a:sym typeface="Wingdings" pitchFamily="2" charset="2"/>
              </a:rPr>
              <a:t>osigwo</a:t>
            </a:r>
            <a:r>
              <a:rPr lang="en-US" dirty="0">
                <a:sym typeface="Wingdings" pitchFamily="2" charset="2"/>
              </a:rPr>
              <a:t>”			    </a:t>
            </a:r>
          </a:p>
          <a:p>
            <a:r>
              <a:rPr lang="en-US" dirty="0">
                <a:sym typeface="Wingdings" pitchFamily="2" charset="2"/>
              </a:rPr>
              <a:t>“</a:t>
            </a:r>
            <a:r>
              <a:rPr lang="en-US" dirty="0" err="1">
                <a:sym typeface="Wingdings" pitchFamily="2" charset="2"/>
              </a:rPr>
              <a:t>gesdi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yitsigata</a:t>
            </a:r>
            <a:r>
              <a:rPr lang="en-US" dirty="0">
                <a:sym typeface="Wingdings" pitchFamily="2" charset="2"/>
              </a:rPr>
              <a:t>”		    </a:t>
            </a:r>
          </a:p>
          <a:p>
            <a:r>
              <a:rPr lang="en-US" dirty="0">
                <a:sym typeface="Wingdings" pitchFamily="2" charset="2"/>
              </a:rPr>
              <a:t>“</a:t>
            </a:r>
            <a:r>
              <a:rPr lang="en-US" dirty="0" err="1">
                <a:sym typeface="Wingdings" pitchFamily="2" charset="2"/>
              </a:rPr>
              <a:t>hadi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gohusdi</a:t>
            </a:r>
            <a:r>
              <a:rPr lang="en-US" dirty="0">
                <a:sym typeface="Wingdings" pitchFamily="2" charset="2"/>
              </a:rPr>
              <a:t>”		    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627ACA-11C1-774E-A07B-6514F30C40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“do </a:t>
            </a:r>
            <a:r>
              <a:rPr lang="en-US" dirty="0" err="1"/>
              <a:t>detsado</a:t>
            </a:r>
            <a:r>
              <a:rPr lang="en-US" dirty="0"/>
              <a:t>?”</a:t>
            </a:r>
          </a:p>
          <a:p>
            <a:r>
              <a:rPr lang="en-US" dirty="0"/>
              <a:t>“</a:t>
            </a:r>
            <a:r>
              <a:rPr lang="en-US" dirty="0" err="1"/>
              <a:t>doyusd</a:t>
            </a:r>
            <a:r>
              <a:rPr lang="en-US" dirty="0"/>
              <a:t> </a:t>
            </a:r>
            <a:r>
              <a:rPr lang="en-US" dirty="0" err="1"/>
              <a:t>tsandisgo</a:t>
            </a:r>
            <a:r>
              <a:rPr lang="en-US" dirty="0"/>
              <a:t>?”</a:t>
            </a:r>
          </a:p>
          <a:p>
            <a:r>
              <a:rPr lang="en-US" dirty="0"/>
              <a:t>“</a:t>
            </a:r>
            <a:r>
              <a:rPr lang="en-US" dirty="0" err="1"/>
              <a:t>osigw</a:t>
            </a:r>
            <a:r>
              <a:rPr lang="en-US" dirty="0"/>
              <a:t>”</a:t>
            </a:r>
          </a:p>
          <a:p>
            <a:r>
              <a:rPr lang="en-US" dirty="0"/>
              <a:t>“</a:t>
            </a:r>
            <a:r>
              <a:rPr lang="en-US" dirty="0" err="1"/>
              <a:t>ge</a:t>
            </a:r>
            <a:r>
              <a:rPr lang="en-US" dirty="0"/>
              <a:t> </a:t>
            </a:r>
            <a:r>
              <a:rPr lang="en-US" dirty="0" err="1"/>
              <a:t>yitsigat</a:t>
            </a:r>
            <a:r>
              <a:rPr lang="en-US" dirty="0"/>
              <a:t>”</a:t>
            </a:r>
          </a:p>
          <a:p>
            <a:r>
              <a:rPr lang="en-US" dirty="0"/>
              <a:t>“di </a:t>
            </a:r>
            <a:r>
              <a:rPr lang="en-US" dirty="0" err="1"/>
              <a:t>gohusd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6469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260B8-E2C8-534F-8C73-8780A559C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______ </a:t>
            </a:r>
            <a:r>
              <a:rPr lang="en-US" dirty="0" err="1"/>
              <a:t>dagwado’a</a:t>
            </a:r>
            <a:r>
              <a:rPr lang="en-US" dirty="0"/>
              <a:t>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89780F6-3B80-2744-8C2A-7C0D629894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1038" y="2474011"/>
            <a:ext cx="4697412" cy="332444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D69D2-FF8F-F445-8DD8-867954FA83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dirty="0" err="1"/>
              <a:t>Siyo</a:t>
            </a:r>
            <a:r>
              <a:rPr lang="en-US" dirty="0"/>
              <a:t>! Do </a:t>
            </a:r>
            <a:r>
              <a:rPr lang="en-US" dirty="0" err="1"/>
              <a:t>detsado</a:t>
            </a:r>
            <a:r>
              <a:rPr lang="en-US" dirty="0"/>
              <a:t>?”</a:t>
            </a:r>
          </a:p>
          <a:p>
            <a:r>
              <a:rPr lang="en-US" dirty="0"/>
              <a:t>“____ </a:t>
            </a:r>
            <a:r>
              <a:rPr lang="en-US" dirty="0" err="1"/>
              <a:t>dagwado</a:t>
            </a:r>
            <a:r>
              <a:rPr lang="en-US" dirty="0"/>
              <a:t>! </a:t>
            </a:r>
            <a:r>
              <a:rPr lang="en-US" dirty="0" err="1"/>
              <a:t>Nihina</a:t>
            </a:r>
            <a:r>
              <a:rPr lang="en-US" dirty="0"/>
              <a:t>?”</a:t>
            </a:r>
          </a:p>
          <a:p>
            <a:r>
              <a:rPr lang="en-US" dirty="0"/>
              <a:t>“____ </a:t>
            </a:r>
            <a:r>
              <a:rPr lang="en-US" dirty="0" err="1"/>
              <a:t>dagwado</a:t>
            </a:r>
            <a:r>
              <a:rPr lang="en-US" dirty="0"/>
              <a:t>! </a:t>
            </a:r>
            <a:r>
              <a:rPr lang="en-US" dirty="0" err="1"/>
              <a:t>Gali’eliga</a:t>
            </a:r>
            <a:r>
              <a:rPr lang="en-US" dirty="0"/>
              <a:t> </a:t>
            </a:r>
            <a:r>
              <a:rPr lang="en-US" dirty="0" err="1"/>
              <a:t>tsidenadohlgi</a:t>
            </a:r>
            <a:r>
              <a:rPr lang="en-US" dirty="0"/>
              <a:t>!”</a:t>
            </a:r>
          </a:p>
          <a:p>
            <a:r>
              <a:rPr lang="en-US" dirty="0"/>
              <a:t>“</a:t>
            </a:r>
            <a:r>
              <a:rPr lang="en-US" dirty="0" err="1"/>
              <a:t>Ayvsgwu</a:t>
            </a:r>
            <a:r>
              <a:rPr lang="en-US" dirty="0"/>
              <a:t> </a:t>
            </a:r>
            <a:r>
              <a:rPr lang="en-US" dirty="0" err="1"/>
              <a:t>gali’eliga</a:t>
            </a:r>
            <a:r>
              <a:rPr lang="en-US" dirty="0"/>
              <a:t> </a:t>
            </a:r>
            <a:r>
              <a:rPr lang="en-US" dirty="0" err="1"/>
              <a:t>tsidenadohlgi</a:t>
            </a:r>
            <a:r>
              <a:rPr lang="en-US" dirty="0"/>
              <a:t>!”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08368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{D53F5C3E-452D-EE4E-829E-D343E59C4A37}tf10001057</Template>
  <TotalTime>2157</TotalTime>
  <Words>258</Words>
  <Application>Microsoft Office PowerPoint</Application>
  <PresentationFormat>Widescreen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Plantagenet Cherokee</vt:lpstr>
      <vt:lpstr>Trebuchet MS</vt:lpstr>
      <vt:lpstr>Wingdings</vt:lpstr>
      <vt:lpstr>Berlin</vt:lpstr>
      <vt:lpstr>ᏣᎳᎩ 101</vt:lpstr>
      <vt:lpstr>Yona yoga!</vt:lpstr>
      <vt:lpstr>Counting the beat</vt:lpstr>
      <vt:lpstr>Frank nole Ritchie  danadanohiseho’i dunado’v’i</vt:lpstr>
      <vt:lpstr>Gedo iyusdi dudo’a hi’a?</vt:lpstr>
      <vt:lpstr>Gedo iyusdi dudo’a hi’a?</vt:lpstr>
      <vt:lpstr>Frank nole Ritchie  danadanohiseho’i dunado’v’i</vt:lpstr>
      <vt:lpstr>Long forms vs. short forms</vt:lpstr>
      <vt:lpstr>______ dagwado’a!</vt:lpstr>
      <vt:lpstr>Introductions: “speed dating”</vt:lpstr>
      <vt:lpstr>Dagwado’a – detsado’a – dudo’a</vt:lpstr>
      <vt:lpstr>Exercise - write out the conjugations yourself, check with a partner </vt:lpstr>
      <vt:lpstr>Gatsv daninela?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101</dc:title>
  <dc:creator>Microsoft Office User</dc:creator>
  <cp:lastModifiedBy>Ben Gorman</cp:lastModifiedBy>
  <cp:revision>18</cp:revision>
  <dcterms:created xsi:type="dcterms:W3CDTF">2019-08-24T13:37:59Z</dcterms:created>
  <dcterms:modified xsi:type="dcterms:W3CDTF">2020-01-21T12:56:55Z</dcterms:modified>
</cp:coreProperties>
</file>