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322" r:id="rId3"/>
    <p:sldId id="320" r:id="rId4"/>
    <p:sldId id="321" r:id="rId5"/>
    <p:sldId id="325" r:id="rId6"/>
    <p:sldId id="323" r:id="rId7"/>
    <p:sldId id="32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/>
    <p:restoredTop sz="94656"/>
  </p:normalViewPr>
  <p:slideViewPr>
    <p:cSldViewPr snapToGrid="0" snapToObjects="1">
      <p:cViewPr varScale="1">
        <p:scale>
          <a:sx n="56" d="100"/>
          <a:sy n="56" d="100"/>
        </p:scale>
        <p:origin x="70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Gorman" userId="2624efef0af7af68" providerId="LiveId" clId="{EA6A6238-038C-4AB8-A02E-0434B3C7B023}"/>
    <pc:docChg chg="custSel modSld">
      <pc:chgData name="Ben Gorman" userId="2624efef0af7af68" providerId="LiveId" clId="{EA6A6238-038C-4AB8-A02E-0434B3C7B023}" dt="2020-01-21T12:53:06.307" v="1" actId="478"/>
      <pc:docMkLst>
        <pc:docMk/>
      </pc:docMkLst>
      <pc:sldChg chg="addSp delSp modSp delAnim">
        <pc:chgData name="Ben Gorman" userId="2624efef0af7af68" providerId="LiveId" clId="{EA6A6238-038C-4AB8-A02E-0434B3C7B023}" dt="2020-01-21T12:53:06.307" v="1" actId="478"/>
        <pc:sldMkLst>
          <pc:docMk/>
          <pc:sldMk cId="627226204" sldId="321"/>
        </pc:sldMkLst>
        <pc:spChg chg="add del mod">
          <ac:chgData name="Ben Gorman" userId="2624efef0af7af68" providerId="LiveId" clId="{EA6A6238-038C-4AB8-A02E-0434B3C7B023}" dt="2020-01-21T12:53:06.307" v="1" actId="478"/>
          <ac:spMkLst>
            <pc:docMk/>
            <pc:sldMk cId="627226204" sldId="321"/>
            <ac:spMk id="6" creationId="{2204814B-FDBE-47BD-B5B3-1414605E630C}"/>
          </ac:spMkLst>
        </pc:spChg>
        <pc:picChg chg="del">
          <ac:chgData name="Ben Gorman" userId="2624efef0af7af68" providerId="LiveId" clId="{EA6A6238-038C-4AB8-A02E-0434B3C7B023}" dt="2020-01-21T12:53:03.292" v="0" actId="478"/>
          <ac:picMkLst>
            <pc:docMk/>
            <pc:sldMk cId="627226204" sldId="321"/>
            <ac:picMk id="5" creationId="{F648A44B-5E60-9A4F-BF5A-94DC6A6C85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36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6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203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303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10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486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23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3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82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9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32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87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8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9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88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7F74-02C7-DD4F-AA77-4250764AB4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ᏣᎳᎩ</a:t>
            </a:r>
            <a:r>
              <a:rPr lang="chr-Cher-US" dirty="0"/>
              <a:t> 101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FB30A-7272-F343-91A1-71E8D5FA4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Home and where you live</a:t>
            </a:r>
          </a:p>
        </p:txBody>
      </p:sp>
    </p:spTree>
    <p:extLst>
      <p:ext uri="{BB962C8B-B14F-4D97-AF65-F5344CB8AC3E}">
        <p14:creationId xmlns:p14="http://schemas.microsoft.com/office/powerpoint/2010/main" val="145290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EEF4A3-155B-5A4B-80E2-C98D0740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Face-off!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58C70D-02D9-4A43-AF44-22AFF8DA65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 need 2 teams! </a:t>
            </a:r>
          </a:p>
          <a:p>
            <a:r>
              <a:rPr lang="en-US" dirty="0"/>
              <a:t>Come to the board in pairs</a:t>
            </a:r>
          </a:p>
          <a:p>
            <a:r>
              <a:rPr lang="en-US" dirty="0"/>
              <a:t>I will give you the 1</a:t>
            </a:r>
            <a:r>
              <a:rPr lang="en-US" baseline="30000" dirty="0"/>
              <a:t>st</a:t>
            </a:r>
            <a:r>
              <a:rPr lang="en-US" dirty="0"/>
              <a:t> person singular of a verb – write the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person forms!</a:t>
            </a:r>
          </a:p>
        </p:txBody>
      </p:sp>
      <p:pic>
        <p:nvPicPr>
          <p:cNvPr id="1026" name="Picture 2" descr="Image result for Face-off">
            <a:extLst>
              <a:ext uri="{FF2B5EF4-FFF2-40B4-BE49-F238E27FC236}">
                <a16:creationId xmlns:a16="http://schemas.microsoft.com/office/drawing/2014/main" id="{6F627009-07DC-154D-A819-D9161D7C519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942" y="2336800"/>
            <a:ext cx="1889403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34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58970-98B5-5D45-B74F-B9063012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	- </a:t>
            </a:r>
            <a:r>
              <a:rPr lang="en-US" sz="2800" dirty="0"/>
              <a:t>write out the conjugations yourself, check with a partner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4E546-9B05-4741-9EAD-F661D97B09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 err="1"/>
              <a:t>agwaduliha</a:t>
            </a:r>
            <a:r>
              <a:rPr lang="en-US" dirty="0"/>
              <a:t> 	 </a:t>
            </a:r>
            <a:r>
              <a:rPr lang="en-US" sz="2000" dirty="0"/>
              <a:t>(“want”)</a:t>
            </a:r>
            <a:endParaRPr lang="en-US" dirty="0"/>
          </a:p>
          <a:p>
            <a:pPr lvl="1"/>
            <a:r>
              <a:rPr lang="en-US" dirty="0" err="1"/>
              <a:t>tsaduliha</a:t>
            </a:r>
            <a:endParaRPr lang="en-US" dirty="0"/>
          </a:p>
          <a:p>
            <a:pPr lvl="1"/>
            <a:r>
              <a:rPr lang="en-US" dirty="0" err="1"/>
              <a:t>uduliha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agiyosiha</a:t>
            </a:r>
            <a:r>
              <a:rPr lang="en-US" dirty="0"/>
              <a:t>	  </a:t>
            </a:r>
            <a:r>
              <a:rPr lang="en-US" sz="2000" dirty="0"/>
              <a:t>(“be hungry”)</a:t>
            </a:r>
            <a:endParaRPr lang="en-US" dirty="0"/>
          </a:p>
          <a:p>
            <a:pPr lvl="1"/>
            <a:r>
              <a:rPr lang="en-US" dirty="0" err="1"/>
              <a:t>tsayosiha</a:t>
            </a:r>
            <a:endParaRPr lang="en-US" dirty="0"/>
          </a:p>
          <a:p>
            <a:pPr lvl="1"/>
            <a:r>
              <a:rPr lang="en-US" dirty="0" err="1"/>
              <a:t>uyosiha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agwadanula</a:t>
            </a:r>
            <a:r>
              <a:rPr lang="en-US" dirty="0"/>
              <a:t> 	</a:t>
            </a:r>
            <a:r>
              <a:rPr lang="en-US" sz="2000" dirty="0"/>
              <a:t>(“be lazy”)</a:t>
            </a:r>
          </a:p>
          <a:p>
            <a:pPr lvl="1"/>
            <a:r>
              <a:rPr lang="en-US" dirty="0" err="1"/>
              <a:t>tsadanula</a:t>
            </a:r>
            <a:endParaRPr lang="en-US" dirty="0"/>
          </a:p>
          <a:p>
            <a:pPr lvl="1"/>
            <a:r>
              <a:rPr lang="en-US" dirty="0" err="1"/>
              <a:t>udanula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 descr="Image result for exercise">
            <a:extLst>
              <a:ext uri="{FF2B5EF4-FFF2-40B4-BE49-F238E27FC236}">
                <a16:creationId xmlns:a16="http://schemas.microsoft.com/office/drawing/2014/main" id="{7B508F27-BF3F-8740-9C92-EE975529F9F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633" y="2336800"/>
            <a:ext cx="4592021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27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0399-F88C-264F-BA83-95438F01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daninela</a:t>
            </a:r>
            <a:r>
              <a:rPr lang="en-US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685DD-8D30-1D4C-BE36-00DB27F78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3847" y="2336872"/>
            <a:ext cx="4700058" cy="3599316"/>
          </a:xfrm>
        </p:spPr>
        <p:txBody>
          <a:bodyPr/>
          <a:lstStyle/>
          <a:p>
            <a:r>
              <a:rPr lang="en-US" dirty="0"/>
              <a:t>Write in the missing words!</a:t>
            </a:r>
          </a:p>
          <a:p>
            <a:r>
              <a:rPr lang="en-US" dirty="0"/>
              <a:t>Compare with a partner.</a:t>
            </a:r>
          </a:p>
        </p:txBody>
      </p:sp>
    </p:spTree>
    <p:extLst>
      <p:ext uri="{BB962C8B-B14F-4D97-AF65-F5344CB8AC3E}">
        <p14:creationId xmlns:p14="http://schemas.microsoft.com/office/powerpoint/2010/main" val="62722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8626-AB1B-3448-BE7A-CFDF6CD62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Hani </a:t>
            </a:r>
            <a:r>
              <a:rPr lang="en-US" dirty="0" err="1"/>
              <a:t>tsinela</a:t>
            </a:r>
            <a:r>
              <a:rPr lang="en-US" dirty="0"/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3C39-94F9-8746-BDA1-54927DD5C2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Chapel Hill </a:t>
            </a:r>
            <a:r>
              <a:rPr lang="en-US" dirty="0" err="1"/>
              <a:t>tsinela</a:t>
            </a:r>
            <a:r>
              <a:rPr lang="en-US" dirty="0"/>
              <a:t>!</a:t>
            </a:r>
          </a:p>
          <a:p>
            <a:r>
              <a:rPr lang="en-US" dirty="0"/>
              <a:t>2203 Environ Way </a:t>
            </a:r>
            <a:r>
              <a:rPr lang="en-US" dirty="0" err="1"/>
              <a:t>tsinela</a:t>
            </a:r>
            <a:r>
              <a:rPr lang="en-US" dirty="0"/>
              <a:t>; </a:t>
            </a:r>
            <a:r>
              <a:rPr lang="en-US" dirty="0" err="1"/>
              <a:t>nihina</a:t>
            </a:r>
            <a:r>
              <a:rPr lang="en-US" dirty="0"/>
              <a:t>?</a:t>
            </a:r>
          </a:p>
          <a:p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hinela</a:t>
            </a:r>
            <a:r>
              <a:rPr lang="en-US" dirty="0"/>
              <a:t>?</a:t>
            </a:r>
          </a:p>
        </p:txBody>
      </p:sp>
      <p:pic>
        <p:nvPicPr>
          <p:cNvPr id="4098" name="Picture 2" descr="Image result for Elements Restaurant East 54">
            <a:extLst>
              <a:ext uri="{FF2B5EF4-FFF2-40B4-BE49-F238E27FC236}">
                <a16:creationId xmlns:a16="http://schemas.microsoft.com/office/drawing/2014/main" id="{53D2B8DB-1E27-8D4D-BA26-3E55334D9EC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0" y="2818470"/>
            <a:ext cx="4700588" cy="263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54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97C6-C1CE-6849-A3BF-E08E4FB7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tsatvsv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C812D-1A75-EE4B-BBBC-F4197B0C9B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Birmingham, AL </a:t>
            </a:r>
            <a:r>
              <a:rPr lang="en-US" dirty="0" err="1"/>
              <a:t>agwatvsv</a:t>
            </a:r>
            <a:r>
              <a:rPr lang="en-US" dirty="0"/>
              <a:t>.</a:t>
            </a:r>
          </a:p>
          <a:p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tsatvsv</a:t>
            </a:r>
            <a:r>
              <a:rPr lang="en-US" dirty="0"/>
              <a:t>?</a:t>
            </a:r>
          </a:p>
        </p:txBody>
      </p:sp>
      <p:pic>
        <p:nvPicPr>
          <p:cNvPr id="2050" name="Picture 2" descr="Image result for growing up">
            <a:extLst>
              <a:ext uri="{FF2B5EF4-FFF2-40B4-BE49-F238E27FC236}">
                <a16:creationId xmlns:a16="http://schemas.microsoft.com/office/drawing/2014/main" id="{D3DEB6CC-4DFD-F04F-A27F-5186B09AB59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281" y="2578308"/>
            <a:ext cx="5719434" cy="2288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Birmingham, AL">
            <a:extLst>
              <a:ext uri="{FF2B5EF4-FFF2-40B4-BE49-F238E27FC236}">
                <a16:creationId xmlns:a16="http://schemas.microsoft.com/office/drawing/2014/main" id="{18DEC33F-0394-9C4F-948F-E82A3D377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13" y="3387777"/>
            <a:ext cx="3928492" cy="271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75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48A63-7A40-D845-826C-F0E23EA75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Chattanooga, TN </a:t>
            </a:r>
            <a:r>
              <a:rPr lang="en-US" dirty="0" err="1"/>
              <a:t>agwadenv</a:t>
            </a:r>
            <a:r>
              <a:rPr lang="en-US" dirty="0"/>
              <a:t> – </a:t>
            </a:r>
            <a:r>
              <a:rPr lang="en-US" dirty="0" err="1"/>
              <a:t>gatsv</a:t>
            </a:r>
            <a:r>
              <a:rPr lang="en-US" dirty="0"/>
              <a:t> </a:t>
            </a:r>
            <a:r>
              <a:rPr lang="en-US" dirty="0" err="1"/>
              <a:t>tsadenv</a:t>
            </a:r>
            <a:r>
              <a:rPr lang="en-US" dirty="0"/>
              <a:t>?</a:t>
            </a:r>
          </a:p>
        </p:txBody>
      </p:sp>
      <p:pic>
        <p:nvPicPr>
          <p:cNvPr id="3074" name="Picture 2" descr="Image result for chattanooga Tennessee location">
            <a:extLst>
              <a:ext uri="{FF2B5EF4-FFF2-40B4-BE49-F238E27FC236}">
                <a16:creationId xmlns:a16="http://schemas.microsoft.com/office/drawing/2014/main" id="{F85222D8-2B97-5444-B9DE-79939C740CA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23" y="2311549"/>
            <a:ext cx="3624640" cy="362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born">
            <a:extLst>
              <a:ext uri="{FF2B5EF4-FFF2-40B4-BE49-F238E27FC236}">
                <a16:creationId xmlns:a16="http://schemas.microsoft.com/office/drawing/2014/main" id="{B0B6F165-39E0-4847-9F6A-D1DF2B458BC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350" y="2569369"/>
            <a:ext cx="4700588" cy="313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9348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{D53F5C3E-452D-EE4E-829E-D343E59C4A37}tf10001057</Template>
  <TotalTime>308</TotalTime>
  <Words>95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Plantagenet Cherokee</vt:lpstr>
      <vt:lpstr>Trebuchet MS</vt:lpstr>
      <vt:lpstr>Berlin</vt:lpstr>
      <vt:lpstr>ᏣᎳᎩ 101</vt:lpstr>
      <vt:lpstr>Grammar Face-off!</vt:lpstr>
      <vt:lpstr>Exercise - write out the conjugations yourself, check with a partner </vt:lpstr>
      <vt:lpstr>Gatsv daninela?</vt:lpstr>
      <vt:lpstr>Hani tsinela!</vt:lpstr>
      <vt:lpstr>Gatsv tsatvsv?</vt:lpstr>
      <vt:lpstr>Chattanooga, TN agwadenv – gatsv tsadenv?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101</dc:title>
  <dc:creator>Microsoft Office User</dc:creator>
  <cp:lastModifiedBy>Ben Gorman</cp:lastModifiedBy>
  <cp:revision>15</cp:revision>
  <dcterms:created xsi:type="dcterms:W3CDTF">2019-08-26T19:24:04Z</dcterms:created>
  <dcterms:modified xsi:type="dcterms:W3CDTF">2020-01-21T12:53:08Z</dcterms:modified>
</cp:coreProperties>
</file>