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media10.mp4" ContentType="video/mp4"/>
  <Override PartName="/ppt/media/image11.png" ContentType="image/png"/>
  <Override PartName="/ppt/media/image12.jpeg" ContentType="image/jpeg"/>
  <Override PartName="/ppt/media/image13.tif" ContentType="image/tiff"/>
  <Override PartName="/ppt/media/image14.tif" ContentType="image/tiff"/>
  <Override PartName="/ppt/media/image15.tif" ContentType="image/tiff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93084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718128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93084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718128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93084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718128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393084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718128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93084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7181280" y="233676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93084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7181280" y="4216680"/>
            <a:ext cx="30952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606640" y="421668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606640" y="2336760"/>
            <a:ext cx="46911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961344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100000">
              <a:srgbClr val="d44208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HD-ShadowLong.png"/>
          <p:cNvPicPr/>
          <p:nvPr/>
        </p:nvPicPr>
        <p:blipFill>
          <a:blip r:embed="rId3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ln>
            <a:noFill/>
          </a:ln>
        </p:spPr>
      </p:pic>
      <p:pic>
        <p:nvPicPr>
          <p:cNvPr id="2" name="Picture 7" descr="HD-ShadowShort.png"/>
          <p:cNvPicPr/>
          <p:nvPr/>
        </p:nvPicPr>
        <p:blipFill>
          <a:blip r:embed="rId4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AA408BD-6219-4130-B704-A6496C3C1F0C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5/5/20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sldNum"/>
          </p:nvPr>
        </p:nvSpPr>
        <p:spPr>
          <a:xfrm>
            <a:off x="9255240" y="2750400"/>
            <a:ext cx="1171440" cy="1356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D897824-E559-4726-94F9-83C948B47846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the outline text format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Third Outline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Outline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100000">
              <a:srgbClr val="d44208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7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>
            <a:noFill/>
          </a:ln>
        </p:spPr>
      </p:pic>
      <p:pic>
        <p:nvPicPr>
          <p:cNvPr id="48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PlaceHolder 3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5594040" y="2336760"/>
            <a:ext cx="469980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E38C5B8-F64A-4EC6-A594-7941A3B70ACE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5/5/20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sldNum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5C107BA-2AB9-4579-BA5C-80A1542743EC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100000">
              <a:srgbClr val="d44208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94" name="Picture 14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>
            <a:noFill/>
          </a:ln>
        </p:spPr>
      </p:pic>
      <p:pic>
        <p:nvPicPr>
          <p:cNvPr id="95" name="Picture 15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PlaceHolder 3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3761FFA-AB40-453C-90E0-4A11068824E4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5/5/20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sldNum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4A434C7-8D42-4019-82A6-FC7B57E7157E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video" Target="../media/media10.mp4"/><Relationship Id="rId2" Type="http://schemas.microsoft.com/office/2007/relationships/media" Target="../media/media10.mp4"/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tif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tif"/><Relationship Id="rId2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tif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Trebuchet MS"/>
              </a:rPr>
              <a:t>ᏣᎳᎩ 101</a:t>
            </a:r>
            <a:endParaRPr b="0" lang="en-US" sz="5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680400" y="4394160"/>
            <a:ext cx="8143920" cy="1117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Months, Days of the week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ᏅᏙ ᏗᏎᏍᏗ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42" name="Picture 1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</p:blipFill>
        <p:spPr>
          <a:xfrm>
            <a:off x="6208920" y="2668320"/>
            <a:ext cx="5528160" cy="3110040"/>
          </a:xfrm>
          <a:prstGeom prst="rect">
            <a:avLst/>
          </a:prstGeom>
          <a:ln>
            <a:noFill/>
          </a:ln>
        </p:spPr>
      </p:pic>
      <p:pic>
        <p:nvPicPr>
          <p:cNvPr id="143" name="Content Placeholder 7" descr=""/>
          <p:cNvPicPr/>
          <p:nvPr/>
        </p:nvPicPr>
        <p:blipFill>
          <a:blip r:embed="rId4"/>
          <a:stretch/>
        </p:blipFill>
        <p:spPr>
          <a:xfrm>
            <a:off x="110520" y="2668320"/>
            <a:ext cx="5838840" cy="299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142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142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ᎲᎦ ᏣᏕᏘᏴᏓ?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ᎲᎦ ᏣᏕᏘᏴᏓ? 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33 ᎠᏆᏕᏘᏴᏓ.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5 ᎢᏯᏂ ᎠᏂᏴᏫ ᏗᏥ°ᏛᏛᎲᎦ - “ᎲᎦ ᏣᏕᏘᏴᏓ?”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46" name="Content Placeholder 4" descr=""/>
          <p:cNvPicPr/>
          <p:nvPr/>
        </p:nvPicPr>
        <p:blipFill>
          <a:blip r:embed="rId1"/>
          <a:stretch/>
        </p:blipFill>
        <p:spPr>
          <a:xfrm>
            <a:off x="5594400" y="2414520"/>
            <a:ext cx="4700160" cy="3442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ᎯᎳᎢᏳ ᏣᏘᏱᏍᎬ?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ᎨᏙ ᎤᏍᏗ ᏏᏅᏙ ᏣᏕᏘᏱᏍᎬ?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15</a:t>
            </a:r>
            <a:r>
              <a:rPr b="0" lang="en-US" sz="2400" spc="-1" strike="noStrike" baseline="30000">
                <a:solidFill>
                  <a:srgbClr val="ffffff"/>
                </a:solidFill>
                <a:latin typeface="Trebuchet MS"/>
              </a:rPr>
              <a:t>ᏏᏁ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 ᎫᏰᏉᏂ ᎠᏆᏕᏘᏱᏍᎬ.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15</a:t>
            </a:r>
            <a:r>
              <a:rPr b="0" lang="en-US" sz="2400" spc="-1" strike="noStrike" baseline="30000">
                <a:solidFill>
                  <a:srgbClr val="ffffff"/>
                </a:solidFill>
                <a:latin typeface="Trebuchet MS"/>
              </a:rPr>
              <a:t>ᏏᏁ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 ᎫᏰᏉᏂ, 1983 (ᏐᏁᎳᏚ ᏣᏁ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Ꮃ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ᏍᎪ Ꮶ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Ꭲ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) ᎠᏆᏕᏅ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Ꭲ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.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5 ᎢᏯᏂ ᎠᏂᏴᏫ ᏗᏥ°ᏛᏛᎲᎦ!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49" name="Content Placeholder 7" descr=""/>
          <p:cNvPicPr/>
          <p:nvPr/>
        </p:nvPicPr>
        <p:blipFill>
          <a:blip r:embed="rId1"/>
          <a:stretch/>
        </p:blipFill>
        <p:spPr>
          <a:xfrm>
            <a:off x="6057000" y="2336760"/>
            <a:ext cx="3774600" cy="359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Digohweli agsesdodi!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51" name="Content Placeholder 5" descr=""/>
          <p:cNvPicPr/>
          <p:nvPr/>
        </p:nvPicPr>
        <p:blipFill>
          <a:blip r:embed="rId1"/>
          <a:stretch/>
        </p:blipFill>
        <p:spPr>
          <a:xfrm>
            <a:off x="2789280" y="2345400"/>
            <a:ext cx="5397120" cy="358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122</TotalTime>
  <Application>LibreOffice/6.4.2.2$Windows_X86_64 LibreOffice_project/4e471d8c02c9c90f512f7f9ead8875b57fcb1ec3</Application>
  <Words>135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2016-10-10T00:18:02Z</dcterms:created>
  <dc:creator>Microsoft Office User</dc:creator>
  <dc:description/>
  <dc:language>en-US</dc:language>
  <cp:lastModifiedBy/>
  <dcterms:modified xsi:type="dcterms:W3CDTF">2020-05-05T19:04:11Z</dcterms:modified>
  <cp:revision>24</cp:revision>
  <dc:subject/>
  <dc:title>ᏣᎳᎩ 101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