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ty7FfG6p-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ᏣᎳᎩ</a:t>
            </a:r>
            <a:r>
              <a:rPr lang="en-US" dirty="0"/>
              <a:t> 102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Inclusives</a:t>
            </a:r>
            <a:r>
              <a:rPr lang="en-US" dirty="0"/>
              <a:t>/Exclusives</a:t>
            </a:r>
          </a:p>
          <a:p>
            <a:r>
              <a:rPr lang="en-US" dirty="0" err="1"/>
              <a:t>Judaculla</a:t>
            </a:r>
            <a:r>
              <a:rPr lang="en-US" dirty="0"/>
              <a:t> Rock</a:t>
            </a:r>
          </a:p>
        </p:txBody>
      </p:sp>
    </p:spTree>
    <p:extLst>
      <p:ext uri="{BB962C8B-B14F-4D97-AF65-F5344CB8AC3E}">
        <p14:creationId xmlns:p14="http://schemas.microsoft.com/office/powerpoint/2010/main" val="118623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ᏏᏲ</a:t>
            </a:r>
            <a:r>
              <a:rPr lang="en-US" dirty="0"/>
              <a:t>!	</a:t>
            </a:r>
            <a:r>
              <a:rPr lang="en-US" dirty="0" err="1"/>
              <a:t>ᎢᏣᏓᏲᎵᎳ</a:t>
            </a:r>
            <a:r>
              <a:rPr lang="en-US" dirty="0"/>
              <a:t>. (4 </a:t>
            </a:r>
            <a:r>
              <a:rPr lang="en-US" dirty="0" err="1"/>
              <a:t>ᎢᏯᏂ</a:t>
            </a:r>
            <a:r>
              <a:rPr lang="en-US" dirty="0"/>
              <a:t> </a:t>
            </a:r>
            <a:r>
              <a:rPr lang="en-US" dirty="0" err="1"/>
              <a:t>ᎠᏂᏴᏫ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Different greeting each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ᏏᏲ</a:t>
            </a:r>
            <a:r>
              <a:rPr lang="en-US" dirty="0"/>
              <a:t>! / </a:t>
            </a:r>
            <a:r>
              <a:rPr lang="en-US" dirty="0" err="1"/>
              <a:t>ᎣᏏᏲ</a:t>
            </a:r>
            <a:r>
              <a:rPr lang="is-IS" dirty="0"/>
              <a:t>…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ᏙᎯᏧ</a:t>
            </a:r>
            <a:r>
              <a:rPr lang="en-US" dirty="0"/>
              <a:t>? / .</a:t>
            </a:r>
            <a:r>
              <a:rPr lang="en-US" dirty="0" err="1"/>
              <a:t>ᏙᎯᏉᏧ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ᎭᏲ</a:t>
            </a:r>
            <a:r>
              <a:rPr lang="en-US" u="sng" dirty="0" err="1"/>
              <a:t>Ꮭ</a:t>
            </a:r>
            <a:r>
              <a:rPr lang="en-US" dirty="0" err="1"/>
              <a:t>ᏓᏧ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ᎣᏏᏊᏧ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ᎣᏏᏊ.Ꭸ</a:t>
            </a:r>
            <a:r>
              <a:rPr lang="en-US" dirty="0"/>
              <a:t> </a:t>
            </a:r>
            <a:r>
              <a:rPr lang="en-US" dirty="0" err="1"/>
              <a:t>ᏣᏓ</a:t>
            </a:r>
            <a:r>
              <a:rPr lang="en-US" u="sng" dirty="0" err="1"/>
              <a:t>Ꮎ</a:t>
            </a:r>
            <a:r>
              <a:rPr lang="en-US" dirty="0" err="1"/>
              <a:t>Ꮨ</a:t>
            </a:r>
            <a:r>
              <a:rPr lang="en-US" dirty="0"/>
              <a:t>?</a:t>
            </a:r>
          </a:p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ᎭᏛᏁᎴᎢ</a:t>
            </a:r>
            <a:r>
              <a:rPr lang="en-US" dirty="0"/>
              <a:t>?		(</a:t>
            </a:r>
            <a:r>
              <a:rPr lang="en-US" dirty="0" err="1"/>
              <a:t>ᏍᏈᏍᏓ</a:t>
            </a:r>
            <a:r>
              <a:rPr lang="en-US" dirty="0"/>
              <a:t> </a:t>
            </a:r>
            <a:r>
              <a:rPr lang="en-US" dirty="0" err="1"/>
              <a:t>ᏓᎩᎸᏫᏍᏓᏁᎲᎢ</a:t>
            </a:r>
            <a:r>
              <a:rPr lang="is-IS" dirty="0"/>
              <a:t>…/</a:t>
            </a:r>
            <a:r>
              <a:rPr lang="en-US" dirty="0" err="1"/>
              <a:t>ᎭᏗ</a:t>
            </a:r>
            <a:r>
              <a:rPr lang="en-US" dirty="0"/>
              <a:t> </a:t>
            </a:r>
            <a:r>
              <a:rPr lang="en-US" dirty="0" err="1"/>
              <a:t>ᎪᎱᏍᏗ</a:t>
            </a:r>
            <a:r>
              <a:rPr lang="en-US" dirty="0"/>
              <a:t>; </a:t>
            </a:r>
            <a:r>
              <a:rPr lang="en-US" dirty="0" err="1"/>
              <a:t>ᏥᏟᎲᎢ</a:t>
            </a:r>
            <a:r>
              <a:rPr lang="is-IS" dirty="0"/>
              <a:t>…etc.)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ᎤᏍᏗ</a:t>
            </a:r>
            <a:r>
              <a:rPr lang="en-US" dirty="0"/>
              <a:t> </a:t>
            </a:r>
            <a:r>
              <a:rPr lang="en-US" dirty="0" err="1"/>
              <a:t>ᎠᏓᏴᎳᏘᏍᎩ</a:t>
            </a:r>
            <a:r>
              <a:rPr lang="en-US" dirty="0"/>
              <a:t> </a:t>
            </a:r>
            <a:r>
              <a:rPr lang="en-US" dirty="0" err="1"/>
              <a:t>ᏣᎸᏉᏗ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 err="1"/>
              <a:t>ᎧᎩ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ᏕᎯ</a:t>
            </a:r>
            <a:r>
              <a:rPr lang="en-US" u="sng" dirty="0" err="1"/>
              <a:t>Ꭶ</a:t>
            </a:r>
            <a:r>
              <a:rPr lang="en-US" dirty="0" err="1"/>
              <a:t>.ᏙᏍᏙᎢ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ᎤᏍᏗ</a:t>
            </a:r>
            <a:r>
              <a:rPr lang="en-US" dirty="0"/>
              <a:t> </a:t>
            </a:r>
            <a:r>
              <a:rPr lang="en-US" dirty="0" err="1"/>
              <a:t>ᎠᏓᏴᎳᏘᏍᎩ</a:t>
            </a:r>
            <a:r>
              <a:rPr lang="en-US" dirty="0"/>
              <a:t> </a:t>
            </a:r>
            <a:r>
              <a:rPr lang="en-US" dirty="0" err="1"/>
              <a:t>ᏣᎸᏉᏗ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“The Flash” </a:t>
            </a:r>
            <a:r>
              <a:rPr lang="en-US" dirty="0" err="1"/>
              <a:t>ᎠᎩᎸᏉᏗ</a:t>
            </a:r>
            <a:r>
              <a:rPr lang="en-US" dirty="0"/>
              <a:t>! </a:t>
            </a:r>
            <a:r>
              <a:rPr lang="en-US" dirty="0" err="1"/>
              <a:t>ᏂᎯᎾ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Ꭳ</a:t>
            </a:r>
            <a:r>
              <a:rPr lang="is-IS" dirty="0"/>
              <a:t>…Ꭴ</a:t>
            </a:r>
            <a:r>
              <a:rPr lang="en-US" dirty="0" err="1"/>
              <a:t>ᏙᎯᏳ</a:t>
            </a:r>
            <a:r>
              <a:rPr lang="en-US" dirty="0"/>
              <a:t> “Scandal” </a:t>
            </a:r>
            <a:r>
              <a:rPr lang="en-US" dirty="0" err="1"/>
              <a:t>ᎠᎩᎸᏉᏗ</a:t>
            </a:r>
            <a:r>
              <a:rPr lang="en-US" dirty="0"/>
              <a:t>. </a:t>
            </a:r>
            <a:r>
              <a:rPr lang="en-US" dirty="0" err="1"/>
              <a:t>ᏂᎪᎯᎸ</a:t>
            </a:r>
            <a:r>
              <a:rPr lang="en-US" dirty="0"/>
              <a:t> </a:t>
            </a:r>
            <a:r>
              <a:rPr lang="en-US" dirty="0" err="1"/>
              <a:t>ᏙᏍᏗᎦ.ᏙᏍᏙᎢ</a:t>
            </a:r>
            <a:r>
              <a:rPr lang="en-US" dirty="0"/>
              <a:t> </a:t>
            </a:r>
            <a:r>
              <a:rPr lang="en-US" dirty="0" err="1"/>
              <a:t>ᎠᏴ</a:t>
            </a:r>
            <a:r>
              <a:rPr lang="en-US" dirty="0"/>
              <a:t> </a:t>
            </a:r>
            <a:r>
              <a:rPr lang="en-US" dirty="0" err="1"/>
              <a:t>ᏃᎴ</a:t>
            </a:r>
            <a:r>
              <a:rPr lang="en-US" dirty="0"/>
              <a:t> </a:t>
            </a:r>
            <a:r>
              <a:rPr lang="en-US" dirty="0" err="1"/>
              <a:t>ᎣᎩᎾᎵᎢ</a:t>
            </a:r>
            <a:r>
              <a:rPr lang="en-US" dirty="0"/>
              <a:t>, Susan </a:t>
            </a:r>
            <a:r>
              <a:rPr lang="en-US" dirty="0" err="1"/>
              <a:t>ᏧᏙᎢᏓ</a:t>
            </a:r>
            <a:r>
              <a:rPr lang="en-US" dirty="0"/>
              <a:t>. </a:t>
            </a:r>
            <a:r>
              <a:rPr lang="en-US" dirty="0" err="1"/>
              <a:t>ᏂᎯᎾ</a:t>
            </a:r>
            <a:r>
              <a:rPr lang="en-US" dirty="0"/>
              <a:t>? </a:t>
            </a:r>
            <a:r>
              <a:rPr lang="en-US" dirty="0" err="1"/>
              <a:t>ᎧᎩ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ᏕᎯᎦ.ᏙᏍᏙᎢ</a:t>
            </a:r>
            <a:r>
              <a:rPr lang="en-US" dirty="0"/>
              <a:t> “The Flash”?</a:t>
            </a:r>
          </a:p>
          <a:p>
            <a:pPr lvl="1"/>
            <a:r>
              <a:rPr lang="en-US" dirty="0" err="1"/>
              <a:t>ᏍᏈᏍᏓ</a:t>
            </a:r>
            <a:r>
              <a:rPr lang="en-US" dirty="0"/>
              <a:t> </a:t>
            </a:r>
            <a:r>
              <a:rPr lang="en-US" dirty="0" err="1"/>
              <a:t>ᎠᏂᏴᏫ</a:t>
            </a:r>
            <a:r>
              <a:rPr lang="en-US" dirty="0"/>
              <a:t>! </a:t>
            </a:r>
            <a:r>
              <a:rPr lang="en-US" dirty="0" err="1"/>
              <a:t>ᏂᎪᎯᎸ</a:t>
            </a:r>
            <a:r>
              <a:rPr lang="en-US" dirty="0"/>
              <a:t> </a:t>
            </a:r>
            <a:r>
              <a:rPr lang="en-US" dirty="0" err="1"/>
              <a:t>ᏔᎵᏁ</a:t>
            </a:r>
            <a:r>
              <a:rPr lang="en-US" dirty="0"/>
              <a:t> </a:t>
            </a:r>
            <a:r>
              <a:rPr lang="en-US" dirty="0" err="1"/>
              <a:t>ᎢᎦ</a:t>
            </a:r>
            <a:r>
              <a:rPr lang="en-US" dirty="0"/>
              <a:t> </a:t>
            </a:r>
            <a:r>
              <a:rPr lang="en-US" dirty="0" err="1"/>
              <a:t>ᎨᏐᎢ</a:t>
            </a:r>
            <a:r>
              <a:rPr lang="en-US" dirty="0"/>
              <a:t> </a:t>
            </a:r>
            <a:r>
              <a:rPr lang="en-US" dirty="0" err="1"/>
              <a:t>ᎣᏥ</a:t>
            </a:r>
            <a:r>
              <a:rPr lang="en-US" u="sng" dirty="0" err="1"/>
              <a:t>Ꭶ</a:t>
            </a:r>
            <a:r>
              <a:rPr lang="en-US" dirty="0" err="1"/>
              <a:t>.ᏙᏍᏙᎢ</a:t>
            </a:r>
            <a:r>
              <a:rPr lang="en-US" dirty="0"/>
              <a:t> </a:t>
            </a:r>
            <a:r>
              <a:rPr lang="en-US" dirty="0" err="1"/>
              <a:t>ᎠᏴ</a:t>
            </a:r>
            <a:r>
              <a:rPr lang="en-US" dirty="0"/>
              <a:t> </a:t>
            </a:r>
            <a:r>
              <a:rPr lang="en-US" dirty="0" err="1"/>
              <a:t>ᏃᎴ</a:t>
            </a:r>
            <a:r>
              <a:rPr lang="en-US" dirty="0"/>
              <a:t> </a:t>
            </a:r>
            <a:r>
              <a:rPr lang="en-US" dirty="0" err="1"/>
              <a:t>ᎣᎦᎵᎢ</a:t>
            </a:r>
            <a:r>
              <a:rPr lang="en-US" dirty="0"/>
              <a:t> Jim </a:t>
            </a:r>
            <a:r>
              <a:rPr lang="en-US" dirty="0" err="1"/>
              <a:t>ᏃᎴ</a:t>
            </a:r>
            <a:r>
              <a:rPr lang="en-US" dirty="0"/>
              <a:t> Andy </a:t>
            </a:r>
            <a:r>
              <a:rPr lang="en-US" dirty="0" err="1"/>
              <a:t>ᏚᎾᏙᎢᏓ</a:t>
            </a:r>
            <a:r>
              <a:rPr lang="en-US" dirty="0"/>
              <a:t>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Write a dialogue w/ your partner. What do you watch? Who do you watch it with?</a:t>
            </a:r>
          </a:p>
          <a:p>
            <a:pPr lvl="1"/>
            <a:r>
              <a:rPr lang="en-US" dirty="0"/>
              <a:t>Just in case:	</a:t>
            </a:r>
            <a:r>
              <a:rPr lang="en-US" dirty="0" err="1"/>
              <a:t>ᎠᏆᏌ</a:t>
            </a:r>
            <a:r>
              <a:rPr lang="en-US" dirty="0"/>
              <a:t> - by myself	</a:t>
            </a:r>
            <a:r>
              <a:rPr lang="en-US" dirty="0" err="1"/>
              <a:t>ᎡᏍᎦ</a:t>
            </a:r>
            <a:r>
              <a:rPr lang="en-US" dirty="0"/>
              <a:t> – it’s sad.  </a:t>
            </a:r>
          </a:p>
          <a:p>
            <a:pPr lvl="1"/>
            <a:r>
              <a:rPr lang="en-US" dirty="0"/>
              <a:t> 				</a:t>
            </a:r>
            <a:r>
              <a:rPr lang="en-US" dirty="0" err="1"/>
              <a:t>ᎭᏗ</a:t>
            </a:r>
            <a:r>
              <a:rPr lang="en-US" dirty="0"/>
              <a:t> .</a:t>
            </a:r>
            <a:r>
              <a:rPr lang="en-US" dirty="0" err="1"/>
              <a:t>ᎩᎶᎢ</a:t>
            </a:r>
            <a:r>
              <a:rPr lang="en-US" dirty="0"/>
              <a:t> </a:t>
            </a:r>
            <a:r>
              <a:rPr lang="en-US" dirty="0" err="1"/>
              <a:t>ᎣᎩᎾᎵᎢ</a:t>
            </a:r>
            <a:r>
              <a:rPr lang="en-US" dirty="0"/>
              <a:t> - no one is my friend. / </a:t>
            </a:r>
            <a:r>
              <a:rPr lang="en-US" dirty="0" err="1"/>
              <a:t>ᎧᏂᎩᏓ</a:t>
            </a:r>
            <a:r>
              <a:rPr lang="en-US" dirty="0"/>
              <a:t> </a:t>
            </a:r>
            <a:r>
              <a:rPr lang="en-US" dirty="0" err="1"/>
              <a:t>ᎣᎩᎾᎵᎢ</a:t>
            </a:r>
            <a:endParaRPr lang="en-US" dirty="0"/>
          </a:p>
          <a:p>
            <a:pPr lvl="1"/>
            <a:r>
              <a:rPr lang="en-US" dirty="0"/>
              <a:t>Prepare – practice, perform</a:t>
            </a:r>
          </a:p>
        </p:txBody>
      </p:sp>
    </p:spTree>
    <p:extLst>
      <p:ext uri="{BB962C8B-B14F-4D97-AF65-F5344CB8AC3E}">
        <p14:creationId xmlns:p14="http://schemas.microsoft.com/office/powerpoint/2010/main" val="127210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Ꮷ</a:t>
            </a:r>
            <a:r>
              <a:rPr lang="en-US" u="sng" dirty="0" err="1"/>
              <a:t>Ꮭ</a:t>
            </a:r>
            <a:r>
              <a:rPr lang="en-US" dirty="0" err="1"/>
              <a:t>ᎧᎳ</a:t>
            </a:r>
            <a:r>
              <a:rPr lang="en-US" dirty="0"/>
              <a:t> </a:t>
            </a:r>
            <a:r>
              <a:rPr lang="en-US" dirty="0" err="1"/>
              <a:t>ᏅᏯ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03DCC6-DBDC-459D-BF32-8CD6A5BA6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https://youtu.be/ety7FfG6p-Q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63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ᎠᏗᏍᎨᎢ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 err="1"/>
              <a:t>ᎢᏧᎳ</a:t>
            </a:r>
            <a:r>
              <a:rPr lang="en-US" dirty="0"/>
              <a:t> </a:t>
            </a:r>
            <a:r>
              <a:rPr lang="en-US" dirty="0" err="1"/>
              <a:t>ᏍᏓᎵᎢ</a:t>
            </a:r>
            <a:r>
              <a:rPr lang="en-US" dirty="0"/>
              <a:t> </a:t>
            </a:r>
            <a:r>
              <a:rPr lang="en-US" dirty="0" err="1"/>
              <a:t>ᏕᏍᏙᏪᎳᎦ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ᎦᏨ</a:t>
            </a:r>
            <a:r>
              <a:rPr lang="en-US" dirty="0"/>
              <a:t> </a:t>
            </a:r>
            <a:r>
              <a:rPr lang="en-US" dirty="0" err="1"/>
              <a:t>ᎠᏁᏙᎭ</a:t>
            </a:r>
            <a:r>
              <a:rPr lang="en-US" dirty="0"/>
              <a:t> Tom </a:t>
            </a:r>
            <a:r>
              <a:rPr lang="en-US" dirty="0" err="1"/>
              <a:t>ᏃᎴ</a:t>
            </a:r>
            <a:r>
              <a:rPr lang="en-US" dirty="0"/>
              <a:t> Hartwell?	</a:t>
            </a:r>
          </a:p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ᏣᎲ</a:t>
            </a:r>
            <a:r>
              <a:rPr lang="en-US" dirty="0"/>
              <a:t> </a:t>
            </a:r>
            <a:r>
              <a:rPr lang="en-US" dirty="0" err="1"/>
              <a:t>ᎤᎿ</a:t>
            </a:r>
            <a:r>
              <a:rPr lang="en-US" dirty="0"/>
              <a:t> </a:t>
            </a:r>
            <a:r>
              <a:rPr lang="en-US" dirty="0" err="1"/>
              <a:t>ᏦᎨᏏ</a:t>
            </a:r>
            <a:r>
              <a:rPr lang="en-US" dirty="0"/>
              <a:t> (field)?		 (line 2)</a:t>
            </a:r>
          </a:p>
          <a:p>
            <a:r>
              <a:rPr lang="en-US" dirty="0" err="1"/>
              <a:t>ᎧᎩ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ᎤᏬᏒᏁᎢ</a:t>
            </a:r>
            <a:r>
              <a:rPr lang="en-US" dirty="0"/>
              <a:t> </a:t>
            </a:r>
            <a:r>
              <a:rPr lang="en-US" dirty="0" err="1"/>
              <a:t>ᏍᎩᎾ</a:t>
            </a:r>
            <a:r>
              <a:rPr lang="en-US" dirty="0"/>
              <a:t> </a:t>
            </a:r>
            <a:r>
              <a:rPr lang="en-US" dirty="0" err="1"/>
              <a:t>ᏅᏯ</a:t>
            </a:r>
            <a:r>
              <a:rPr lang="en-US" dirty="0"/>
              <a:t>?	</a:t>
            </a:r>
          </a:p>
          <a:p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ᎤᏬᏪᎳᏅ</a:t>
            </a:r>
            <a:r>
              <a:rPr lang="en-US" dirty="0"/>
              <a:t> </a:t>
            </a:r>
            <a:r>
              <a:rPr lang="en-US" dirty="0" err="1"/>
              <a:t>ᏍᎩᎾ</a:t>
            </a:r>
            <a:r>
              <a:rPr lang="en-US" dirty="0"/>
              <a:t> </a:t>
            </a:r>
            <a:r>
              <a:rPr lang="en-US" dirty="0" err="1"/>
              <a:t>ᏅᏯ</a:t>
            </a:r>
            <a:r>
              <a:rPr lang="en-US" dirty="0"/>
              <a:t>?	(ln. 3)</a:t>
            </a:r>
          </a:p>
          <a:p>
            <a:r>
              <a:rPr lang="en-US" dirty="0" err="1"/>
              <a:t>ᎧᎩ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ᎤᏤᎵ</a:t>
            </a:r>
            <a:r>
              <a:rPr lang="en-US" dirty="0"/>
              <a:t> </a:t>
            </a:r>
            <a:r>
              <a:rPr lang="en-US" dirty="0" err="1"/>
              <a:t>ᏅᏬᏘ</a:t>
            </a:r>
            <a:r>
              <a:rPr lang="en-US" dirty="0"/>
              <a:t> </a:t>
            </a:r>
            <a:r>
              <a:rPr lang="en-US" dirty="0" err="1"/>
              <a:t>ᎪᏪᎳᏅ</a:t>
            </a:r>
            <a:r>
              <a:rPr lang="en-US" dirty="0"/>
              <a:t>?	(ln. 6-7)</a:t>
            </a:r>
          </a:p>
          <a:p>
            <a:r>
              <a:rPr lang="en-US" dirty="0" err="1"/>
              <a:t>ᎧᎩ</a:t>
            </a:r>
            <a:r>
              <a:rPr lang="en-US" dirty="0"/>
              <a:t> </a:t>
            </a:r>
            <a:r>
              <a:rPr lang="en-US" dirty="0" err="1"/>
              <a:t>ᎢᏳᏍᏗ</a:t>
            </a:r>
            <a:r>
              <a:rPr lang="en-US" dirty="0"/>
              <a:t> </a:t>
            </a:r>
            <a:r>
              <a:rPr lang="en-US" dirty="0" err="1"/>
              <a:t>Ꮷ</a:t>
            </a:r>
            <a:r>
              <a:rPr lang="en-US" u="sng" dirty="0" err="1"/>
              <a:t>Ꮭ</a:t>
            </a:r>
            <a:r>
              <a:rPr lang="en-US" dirty="0" err="1"/>
              <a:t>ᎧᎳ</a:t>
            </a:r>
            <a:r>
              <a:rPr lang="en-US" dirty="0"/>
              <a:t> </a:t>
            </a:r>
            <a:r>
              <a:rPr lang="en-US" dirty="0" err="1"/>
              <a:t>ᏥᎨᏒ</a:t>
            </a:r>
            <a:r>
              <a:rPr lang="en-US" dirty="0"/>
              <a:t>?			(ln. 9-10)</a:t>
            </a:r>
          </a:p>
          <a:p>
            <a:r>
              <a:rPr lang="en-US" dirty="0" err="1"/>
              <a:t>ᎡᎵᏊᏍ</a:t>
            </a:r>
            <a:r>
              <a:rPr lang="en-US" dirty="0"/>
              <a:t> </a:t>
            </a:r>
            <a:r>
              <a:rPr lang="en-US" dirty="0" err="1"/>
              <a:t>ᎢᏗᎪᎵᏰᏗ</a:t>
            </a:r>
            <a:r>
              <a:rPr lang="en-US" dirty="0"/>
              <a:t> </a:t>
            </a:r>
            <a:r>
              <a:rPr lang="en-US" dirty="0" err="1"/>
              <a:t>Ꮎ</a:t>
            </a:r>
            <a:r>
              <a:rPr lang="en-US" dirty="0"/>
              <a:t> </a:t>
            </a:r>
            <a:r>
              <a:rPr lang="en-US" dirty="0" err="1"/>
              <a:t>ᏅᏯ</a:t>
            </a:r>
            <a:r>
              <a:rPr lang="en-US" dirty="0"/>
              <a:t>? </a:t>
            </a:r>
            <a:r>
              <a:rPr lang="en-US" dirty="0" err="1"/>
              <a:t>ᎨᏙ</a:t>
            </a:r>
            <a:r>
              <a:rPr lang="en-US" dirty="0"/>
              <a:t> </a:t>
            </a:r>
            <a:r>
              <a:rPr lang="en-US" dirty="0" err="1"/>
              <a:t>ᎤᏰᏟᏛ</a:t>
            </a:r>
            <a:r>
              <a:rPr lang="en-US" dirty="0"/>
              <a:t>? (ln. </a:t>
            </a:r>
            <a:r>
              <a:rPr lang="en-US"/>
              <a:t>13-14)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403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289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ᏣᎳᎩ 102</vt:lpstr>
      <vt:lpstr>ᏏᏲ! ᎢᏣᏓᏲᎵᎳ. (4 ᎢᏯᏂ ᎠᏂᏴᏫ) Different greeting each time</vt:lpstr>
      <vt:lpstr>ᎨᏙ ᎤᏍᏗ ᎠᏓᏴᎳᏘᏍᎩ ᏣᎸᏉᏗ? ᎧᎩ ᎢᏳᏍᏗ ᏕᎯᎦ.ᏙᏍᏙᎢ? </vt:lpstr>
      <vt:lpstr>ᏧᏝᎧᎳ ᏅᏯ</vt:lpstr>
      <vt:lpstr>ᎨᏙ ᎢᏳᏍᏗ ᎠᏗᏍᎨᎢ? ᎢᏧᎳ ᏍᏓᎵᎢ ᏕᏍᏙᏪᎳᎦ!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Microsoft Office User</dc:creator>
  <cp:lastModifiedBy>Ben Gorman</cp:lastModifiedBy>
  <cp:revision>9</cp:revision>
  <dcterms:created xsi:type="dcterms:W3CDTF">2016-01-20T16:38:13Z</dcterms:created>
  <dcterms:modified xsi:type="dcterms:W3CDTF">2020-05-26T17:31:13Z</dcterms:modified>
</cp:coreProperties>
</file>