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77" r:id="rId5"/>
    <p:sldId id="27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83"/>
    <p:restoredTop sz="94690"/>
  </p:normalViewPr>
  <p:slideViewPr>
    <p:cSldViewPr snapToGrid="0" snapToObjects="1">
      <p:cViewPr varScale="1">
        <p:scale>
          <a:sx n="72" d="100"/>
          <a:sy n="72" d="100"/>
        </p:scale>
        <p:origin x="22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7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23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1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907D-60E8-1440-9A65-46E154E2CEC4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A92E-383D-8644-A42D-2CD02B56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45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0486-8AAE-FC4E-A225-FEEA6C8F4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chr-Cher-US" dirty="0"/>
              <a:t>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B9C76-61F8-AF4D-A62B-0B2B42A6E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hr-Cher-US" dirty="0"/>
              <a:t>Introducing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 descr="Image result for warm up">
            <a:extLst>
              <a:ext uri="{FF2B5EF4-FFF2-40B4-BE49-F238E27FC236}">
                <a16:creationId xmlns:a16="http://schemas.microsoft.com/office/drawing/2014/main" id="{F827037A-9B57-F34E-8483-CDCF2A1735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r="26694" b="1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749766-12A7-5942-8A05-580C9018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Itsadayolila</a:t>
            </a:r>
            <a:r>
              <a:rPr lang="en-US" dirty="0"/>
              <a:t>! (5 ppl)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8F137C-2BF3-B24D-94D1-7A9E258F4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Greetings, feelings (use a different one for each person)</a:t>
            </a:r>
          </a:p>
          <a:p>
            <a:r>
              <a:rPr lang="en-US" sz="2000" dirty="0"/>
              <a:t>Introductions – yourself and one other person</a:t>
            </a:r>
          </a:p>
          <a:p>
            <a:r>
              <a:rPr lang="en-US" sz="2000" dirty="0"/>
              <a:t>Where you from?</a:t>
            </a:r>
          </a:p>
        </p:txBody>
      </p:sp>
    </p:spTree>
    <p:extLst>
      <p:ext uri="{BB962C8B-B14F-4D97-AF65-F5344CB8AC3E}">
        <p14:creationId xmlns:p14="http://schemas.microsoft.com/office/powerpoint/2010/main" val="220791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942847-E3B9-534C-8969-2D43BAD0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Listening!</a:t>
            </a:r>
          </a:p>
        </p:txBody>
      </p:sp>
      <p:pic>
        <p:nvPicPr>
          <p:cNvPr id="5" name="Online Media 4" descr="Alani nole Meli intros and family">
            <a:hlinkClick r:id="" action="ppaction://media"/>
            <a:extLst>
              <a:ext uri="{FF2B5EF4-FFF2-40B4-BE49-F238E27FC236}">
                <a16:creationId xmlns:a16="http://schemas.microsoft.com/office/drawing/2014/main" id="{2831A8D5-3343-554D-803F-8810C98D305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9175" y="2336800"/>
            <a:ext cx="6397625" cy="3598863"/>
          </a:xfrm>
        </p:spPr>
      </p:pic>
    </p:spTree>
    <p:extLst>
      <p:ext uri="{BB962C8B-B14F-4D97-AF65-F5344CB8AC3E}">
        <p14:creationId xmlns:p14="http://schemas.microsoft.com/office/powerpoint/2010/main" val="18843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r="15275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ᏓᏆᏓᏘᎾᎥᎢ</a:t>
            </a:r>
            <a:r>
              <a:rPr lang="en-US" sz="2000" dirty="0"/>
              <a:t>	   /	</a:t>
            </a:r>
            <a:r>
              <a:rPr lang="en-US" sz="2000" dirty="0" err="1"/>
              <a:t>ᏏᏓᏁᎸ</a:t>
            </a:r>
            <a:r>
              <a:rPr lang="en-US" sz="2000" dirty="0"/>
              <a:t> </a:t>
            </a:r>
            <a:r>
              <a:rPr lang="chr-Cher-US" sz="2000" dirty="0"/>
              <a:t>ᎠᏆᏤᎵᎢ</a:t>
            </a:r>
            <a:br>
              <a:rPr lang="en-US" sz="2000" dirty="0"/>
            </a:br>
            <a:r>
              <a:rPr lang="en-US" sz="2000" dirty="0" err="1"/>
              <a:t>dagwadatina’v’i</a:t>
            </a:r>
            <a:r>
              <a:rPr lang="en-US" sz="2000" dirty="0"/>
              <a:t>	  / </a:t>
            </a:r>
            <a:r>
              <a:rPr lang="en-US" sz="2000" dirty="0" err="1"/>
              <a:t>sidanelv</a:t>
            </a:r>
            <a:r>
              <a:rPr lang="chr-Cher-US" sz="2000" dirty="0"/>
              <a:t> </a:t>
            </a:r>
            <a:r>
              <a:rPr lang="en-US" sz="2000" dirty="0" err="1"/>
              <a:t>agwatseli’i</a:t>
            </a:r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Hi’a</a:t>
            </a:r>
            <a:r>
              <a:rPr lang="en-US" sz="2000" dirty="0"/>
              <a:t> </a:t>
            </a:r>
            <a:r>
              <a:rPr lang="en-US" sz="2000" dirty="0" err="1"/>
              <a:t>agitsi</a:t>
            </a:r>
            <a:r>
              <a:rPr lang="en-US" sz="2000" dirty="0"/>
              <a:t> – Joyce Frey </a:t>
            </a:r>
            <a:r>
              <a:rPr lang="en-US" sz="2000" dirty="0" err="1"/>
              <a:t>dudo’a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Hi’a</a:t>
            </a:r>
            <a:r>
              <a:rPr lang="en-US" sz="2000" dirty="0"/>
              <a:t> </a:t>
            </a:r>
            <a:r>
              <a:rPr lang="en-US" sz="2000" dirty="0" err="1"/>
              <a:t>ayv</a:t>
            </a:r>
            <a:r>
              <a:rPr lang="en-US" sz="2000" dirty="0"/>
              <a:t>!</a:t>
            </a:r>
          </a:p>
          <a:p>
            <a:r>
              <a:rPr lang="en-US" sz="2000" dirty="0" err="1"/>
              <a:t>Hi’a</a:t>
            </a:r>
            <a:r>
              <a:rPr lang="en-US" sz="2000" dirty="0"/>
              <a:t> </a:t>
            </a:r>
            <a:r>
              <a:rPr lang="en-US" sz="2000" dirty="0" err="1"/>
              <a:t>agidoda</a:t>
            </a:r>
            <a:r>
              <a:rPr lang="en-US" sz="2000" dirty="0"/>
              <a:t> – James Frey </a:t>
            </a:r>
            <a:r>
              <a:rPr lang="en-US" sz="2000" dirty="0" err="1"/>
              <a:t>dudo’a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Hi’a</a:t>
            </a:r>
            <a:r>
              <a:rPr lang="en-US" sz="2000" dirty="0"/>
              <a:t> </a:t>
            </a:r>
            <a:r>
              <a:rPr lang="en-US" sz="2000" dirty="0" err="1"/>
              <a:t>agidohi</a:t>
            </a:r>
            <a:r>
              <a:rPr lang="en-US" sz="2000" dirty="0"/>
              <a:t> – Hannah Frey </a:t>
            </a:r>
            <a:r>
              <a:rPr lang="en-US" sz="2000" dirty="0" err="1"/>
              <a:t>dudo’v’i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28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C910-078C-8546-99CD-40CACF03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terms = relatedness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D31A-1EC2-A74B-93BC-DF70F4273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agitsi</a:t>
            </a:r>
            <a:r>
              <a:rPr lang="en-US" dirty="0"/>
              <a:t>” – 3</a:t>
            </a:r>
            <a:r>
              <a:rPr lang="en-US" baseline="30000" dirty="0"/>
              <a:t>rd</a:t>
            </a:r>
            <a:r>
              <a:rPr lang="en-US" dirty="0"/>
              <a:t> person singular &gt; 1</a:t>
            </a:r>
            <a:r>
              <a:rPr lang="en-US" baseline="30000" dirty="0"/>
              <a:t>st</a:t>
            </a:r>
            <a:r>
              <a:rPr lang="en-US" dirty="0"/>
              <a:t> person singular</a:t>
            </a:r>
          </a:p>
          <a:p>
            <a:r>
              <a:rPr lang="en-US" dirty="0"/>
              <a:t>“</a:t>
            </a:r>
            <a:r>
              <a:rPr lang="en-US" dirty="0" err="1"/>
              <a:t>oginali’i</a:t>
            </a:r>
            <a:r>
              <a:rPr lang="en-US" dirty="0"/>
              <a:t>” – 1</a:t>
            </a:r>
            <a:r>
              <a:rPr lang="en-US" baseline="30000" dirty="0"/>
              <a:t>st</a:t>
            </a:r>
            <a:r>
              <a:rPr lang="en-US" dirty="0"/>
              <a:t> person </a:t>
            </a:r>
            <a:r>
              <a:rPr lang="en-US"/>
              <a:t>dual exclusive (set B)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ostatlinvtsi</a:t>
            </a:r>
            <a:r>
              <a:rPr lang="en-US" dirty="0"/>
              <a:t>” – 1</a:t>
            </a:r>
            <a:r>
              <a:rPr lang="en-US" baseline="30000" dirty="0"/>
              <a:t>st</a:t>
            </a:r>
            <a:r>
              <a:rPr lang="en-US" dirty="0"/>
              <a:t> person dual exclusive (set A)</a:t>
            </a:r>
          </a:p>
        </p:txBody>
      </p:sp>
      <p:pic>
        <p:nvPicPr>
          <p:cNvPr id="3074" name="Picture 2" descr="Image result for relatedness">
            <a:extLst>
              <a:ext uri="{FF2B5EF4-FFF2-40B4-BE49-F238E27FC236}">
                <a16:creationId xmlns:a16="http://schemas.microsoft.com/office/drawing/2014/main" id="{75CA23AF-7B1C-924B-87CA-C3ACBA74A4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475357"/>
            <a:ext cx="4700588" cy="33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6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4775-4FC8-9044-B52A-C73B5175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F4A2-903A-4942-AD84-D3D82F772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 together to complete the section on family and family terms</a:t>
            </a:r>
          </a:p>
          <a:p>
            <a:r>
              <a:rPr lang="en-US" dirty="0"/>
              <a:t>Practice reading through the dialogue – 1 person will be “Bill” and one will be “John” (then switch) Feel free to alter names or use your own</a:t>
            </a:r>
          </a:p>
          <a:p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CBD801E-51AC-5040-9DBA-A48377CE82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70" y="2244230"/>
            <a:ext cx="5435207" cy="35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188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</Words>
  <Application>Microsoft Macintosh PowerPoint</Application>
  <PresentationFormat>Widescreen</PresentationFormat>
  <Paragraphs>19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Plantagenet Cherokee</vt:lpstr>
      <vt:lpstr>Trebuchet MS</vt:lpstr>
      <vt:lpstr>Berlin</vt:lpstr>
      <vt:lpstr>ᏣᎳᎩ 101</vt:lpstr>
      <vt:lpstr>Itsadayolila! (5 ppl)</vt:lpstr>
      <vt:lpstr>Listening!</vt:lpstr>
      <vt:lpstr>ᏓᏆᏓᏘᎾᎥᎢ    / ᏏᏓᏁᎸ ᎠᏆᏤᎵᎢ dagwadatina’v’i   / sidanelv agwatseli’i</vt:lpstr>
      <vt:lpstr>Family terms = relatedness</vt:lpstr>
      <vt:lpstr>Tutorial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Frey, Ben</dc:creator>
  <cp:lastModifiedBy>Frey, Ben</cp:lastModifiedBy>
  <cp:revision>3</cp:revision>
  <dcterms:created xsi:type="dcterms:W3CDTF">2019-09-09T17:02:44Z</dcterms:created>
  <dcterms:modified xsi:type="dcterms:W3CDTF">2019-09-09T17:08:22Z</dcterms:modified>
</cp:coreProperties>
</file>