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9" r:id="rId2"/>
    <p:sldId id="280" r:id="rId3"/>
    <p:sldId id="278" r:id="rId4"/>
    <p:sldId id="28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0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5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711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78166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1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57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2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24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3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5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8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0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89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1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63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8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32D71-934D-49B5-A5D6-6D581FFE04C2}" type="datetimeFigureOut">
              <a:rPr lang="en-US" smtClean="0"/>
              <a:t>6/30/2020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98151-7E20-47A5-80D1-01A39C7430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21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C1C4F-E43D-AF44-A519-3E0A0BE38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Cherokee Syllabary – How it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08100-E189-9748-9498-911F56CD66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Cross-referenceable </a:t>
            </a:r>
          </a:p>
          <a:p>
            <a:r>
              <a:rPr lang="en-US" dirty="0"/>
              <a:t> 	  a </a:t>
            </a:r>
            <a:r>
              <a:rPr lang="chr-Cher-US" dirty="0"/>
              <a:t> </a:t>
            </a:r>
            <a:r>
              <a:rPr lang="en-US" dirty="0"/>
              <a:t>e </a:t>
            </a:r>
            <a:r>
              <a:rPr lang="chr-Cher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chr-Cher-US" dirty="0"/>
              <a:t> </a:t>
            </a:r>
            <a:r>
              <a:rPr lang="en-US" dirty="0"/>
              <a:t>o </a:t>
            </a:r>
            <a:r>
              <a:rPr lang="chr-Cher-US" dirty="0"/>
              <a:t> </a:t>
            </a:r>
            <a:r>
              <a:rPr lang="en-US" dirty="0"/>
              <a:t>u </a:t>
            </a:r>
            <a:r>
              <a:rPr lang="chr-Cher-US" dirty="0"/>
              <a:t> </a:t>
            </a:r>
            <a:r>
              <a:rPr lang="en-US" dirty="0"/>
              <a:t>v</a:t>
            </a:r>
          </a:p>
          <a:p>
            <a:r>
              <a:rPr lang="en-US" dirty="0"/>
              <a:t>G/K	 </a:t>
            </a:r>
            <a:r>
              <a:rPr lang="chr-Cher-US" dirty="0"/>
              <a:t> </a:t>
            </a:r>
            <a:r>
              <a:rPr lang="en-US" dirty="0" err="1"/>
              <a:t>Ꭶ</a:t>
            </a:r>
            <a:endParaRPr lang="en-US" dirty="0"/>
          </a:p>
          <a:p>
            <a:r>
              <a:rPr lang="en-US" dirty="0"/>
              <a:t>H</a:t>
            </a:r>
          </a:p>
          <a:p>
            <a:r>
              <a:rPr lang="en-US" dirty="0"/>
              <a:t>L</a:t>
            </a:r>
          </a:p>
          <a:p>
            <a:r>
              <a:rPr lang="en-US" dirty="0"/>
              <a:t>M</a:t>
            </a:r>
            <a:r>
              <a:rPr lang="chr-Cher-US" dirty="0"/>
              <a:t>		  Ꮌ</a:t>
            </a:r>
            <a:endParaRPr lang="en-US" dirty="0"/>
          </a:p>
          <a:p>
            <a:r>
              <a:rPr lang="en-US" dirty="0"/>
              <a:t>…</a:t>
            </a:r>
          </a:p>
          <a:p>
            <a:endParaRPr lang="en-US" dirty="0"/>
          </a:p>
        </p:txBody>
      </p:sp>
      <p:pic>
        <p:nvPicPr>
          <p:cNvPr id="8194" name="Picture 2" descr="Image result for Cherokee syllabary">
            <a:extLst>
              <a:ext uri="{FF2B5EF4-FFF2-40B4-BE49-F238E27FC236}">
                <a16:creationId xmlns:a16="http://schemas.microsoft.com/office/drawing/2014/main" id="{947A0B88-BE49-4146-A640-591E5566A3C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66883" y="2336800"/>
            <a:ext cx="4555522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132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D11D4-5ADC-1643-9D63-FC9EBF38A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Syllabary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9BE6BF5-85B6-7847-A5C3-EB47A1B400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Mnemonic devices are your friend</a:t>
            </a:r>
          </a:p>
          <a:p>
            <a:r>
              <a:rPr lang="en-US" dirty="0"/>
              <a:t>Test yourself lots of different ways (see </a:t>
            </a:r>
            <a:r>
              <a:rPr lang="en-US" dirty="0" err="1"/>
              <a:t>Wyner’s</a:t>
            </a:r>
            <a:r>
              <a:rPr lang="en-US" dirty="0"/>
              <a:t> Fluent Forever)</a:t>
            </a:r>
          </a:p>
          <a:p>
            <a:r>
              <a:rPr lang="en-US" dirty="0"/>
              <a:t>Learn whole words, names – then you’ll know lots of characters at once! (</a:t>
            </a:r>
            <a:r>
              <a:rPr lang="chr-Cher-US" dirty="0"/>
              <a:t>ᏣᎳᎩ, ᏏᏲ, ᎣᏏᏉᏧ...)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Content Placeholder 5">
            <a:extLst>
              <a:ext uri="{FF2B5EF4-FFF2-40B4-BE49-F238E27FC236}">
                <a16:creationId xmlns:a16="http://schemas.microsoft.com/office/drawing/2014/main" id="{DF485304-C981-C649-BDE7-A635C4FB8E0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49907" y="2336800"/>
            <a:ext cx="3389474" cy="3598863"/>
          </a:xfrm>
        </p:spPr>
      </p:pic>
    </p:spTree>
    <p:extLst>
      <p:ext uri="{BB962C8B-B14F-4D97-AF65-F5344CB8AC3E}">
        <p14:creationId xmlns:p14="http://schemas.microsoft.com/office/powerpoint/2010/main" val="2824383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7F7B4-E098-0247-982B-7D9483AE9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Syllabary on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50C3F-1565-A241-8A1C-877866177D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hr-Cher-US" dirty="0">
                <a:latin typeface="Trebuchet MS" panose="020B0703020202090204" pitchFamily="34" charset="0"/>
              </a:rPr>
              <a:t>Cherokee QWERTY or other phonetics-based keyboard (?)</a:t>
            </a:r>
          </a:p>
          <a:p>
            <a:pPr lvl="1"/>
            <a:r>
              <a:rPr lang="chr-Cher-US" dirty="0">
                <a:latin typeface="Trebuchet MS" panose="020B0703020202090204" pitchFamily="34" charset="0"/>
              </a:rPr>
              <a:t>Use caps lock to type in phonetics </a:t>
            </a:r>
            <a:r>
              <a:rPr lang="chr-Cher-US" dirty="0">
                <a:latin typeface="Trebuchet MS" panose="020B0703020202090204" pitchFamily="34" charset="0"/>
                <a:sym typeface="Wingdings" pitchFamily="2" charset="2"/>
              </a:rPr>
              <a:t> syllabary</a:t>
            </a:r>
          </a:p>
          <a:p>
            <a:pPr lvl="1"/>
            <a:r>
              <a:rPr lang="en-US" dirty="0">
                <a:latin typeface="Trebuchet MS" panose="020B0703020202090204" pitchFamily="34" charset="0"/>
                <a:sym typeface="Wingdings" pitchFamily="2" charset="2"/>
              </a:rPr>
              <a:t>S</a:t>
            </a:r>
            <a:r>
              <a:rPr lang="chr-Cher-US" dirty="0">
                <a:latin typeface="Trebuchet MS" panose="020B0703020202090204" pitchFamily="34" charset="0"/>
                <a:sym typeface="Wingdings" pitchFamily="2" charset="2"/>
              </a:rPr>
              <a:t>x  Ꮝ, ra  Ꮭ, qa  Ꮖ</a:t>
            </a:r>
          </a:p>
          <a:p>
            <a:pPr lvl="1"/>
            <a:r>
              <a:rPr lang="en-US" dirty="0">
                <a:latin typeface="Trebuchet MS" panose="020B0703020202090204" pitchFamily="34" charset="0"/>
                <a:sym typeface="Wingdings" pitchFamily="2" charset="2"/>
              </a:rPr>
              <a:t>Z</a:t>
            </a:r>
            <a:r>
              <a:rPr lang="chr-Cher-US" dirty="0">
                <a:latin typeface="Trebuchet MS" panose="020B0703020202090204" pitchFamily="34" charset="0"/>
                <a:sym typeface="Wingdings" pitchFamily="2" charset="2"/>
              </a:rPr>
              <a:t>a  Ꮳ, hb  Ꮏ </a:t>
            </a:r>
            <a:endParaRPr lang="chr-Cher-US" dirty="0">
              <a:latin typeface="Trebuchet MS" panose="020B0703020202090204" pitchFamily="34" charset="0"/>
            </a:endParaRPr>
          </a:p>
          <a:p>
            <a:r>
              <a:rPr lang="chr-Cher-US" dirty="0">
                <a:latin typeface="Trebuchet MS" panose="020B0703020202090204" pitchFamily="34" charset="0"/>
              </a:rPr>
              <a:t>Texting – type Ꮳ (tsa) and Ꭱ (e) and the Ꮴ (tse) character appears</a:t>
            </a:r>
            <a:endParaRPr lang="en-US" dirty="0">
              <a:latin typeface="Trebuchet MS" panose="020B0703020202090204" pitchFamily="34" charset="0"/>
            </a:endParaRPr>
          </a:p>
        </p:txBody>
      </p:sp>
      <p:pic>
        <p:nvPicPr>
          <p:cNvPr id="7170" name="Picture 2" descr="Image result for Cherokee keyboard">
            <a:extLst>
              <a:ext uri="{FF2B5EF4-FFF2-40B4-BE49-F238E27FC236}">
                <a16:creationId xmlns:a16="http://schemas.microsoft.com/office/drawing/2014/main" id="{AF9AE42A-026C-3540-9EB2-F25DA9F41E6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6946" y="2336800"/>
            <a:ext cx="4195395" cy="359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73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BE99F-6B31-5740-99BB-B0A7F8D32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Syllabary Quizzes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4909F-37F2-8740-BCBC-9545B5AB25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For your first quiz, you will be responsible for:</a:t>
            </a:r>
          </a:p>
          <a:p>
            <a:r>
              <a:rPr lang="chr-Cher-US" dirty="0"/>
              <a:t>Ꭰ, Ꭳ, Ꮟ, Ᏺ,</a:t>
            </a:r>
            <a:r>
              <a:rPr lang="en-US" dirty="0"/>
              <a:t> </a:t>
            </a:r>
            <a:r>
              <a:rPr lang="en-US" dirty="0" err="1"/>
              <a:t>Ꭺ</a:t>
            </a:r>
            <a:r>
              <a:rPr lang="chr-Cher-US" dirty="0"/>
              <a:t>, Ꮙ, Ꮖ, </a:t>
            </a:r>
            <a:endParaRPr lang="en-US" dirty="0"/>
          </a:p>
          <a:p>
            <a:r>
              <a:rPr lang="chr-Cher-US" dirty="0"/>
              <a:t>Ꮣ, Ꮩ, Ꮃ, Ꮥ, Ꮕ, Ꮳ, Ꮷ</a:t>
            </a:r>
            <a:endParaRPr lang="en-US" dirty="0"/>
          </a:p>
        </p:txBody>
      </p:sp>
      <p:pic>
        <p:nvPicPr>
          <p:cNvPr id="9218" name="Picture 2" descr="Image">
            <a:extLst>
              <a:ext uri="{FF2B5EF4-FFF2-40B4-BE49-F238E27FC236}">
                <a16:creationId xmlns:a16="http://schemas.microsoft.com/office/drawing/2014/main" id="{2036A2B7-5FFF-B141-AFE5-7CB80A66656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11106" y="2959894"/>
            <a:ext cx="3267075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386662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</TotalTime>
  <Words>170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Plantagenet Cherokee</vt:lpstr>
      <vt:lpstr>Trebuchet MS</vt:lpstr>
      <vt:lpstr>Wingdings</vt:lpstr>
      <vt:lpstr>Berlin</vt:lpstr>
      <vt:lpstr>Cherokee Syllabary – How it works</vt:lpstr>
      <vt:lpstr>Learning Syllabary</vt:lpstr>
      <vt:lpstr>Syllabary on Devices</vt:lpstr>
      <vt:lpstr>Syllabary Quizzes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Cherokee Syllabary – How it works</dc:title>
  <dc:creator>Ben Gorman</dc:creator>
  <cp:lastModifiedBy>Ben Gorman</cp:lastModifiedBy>
  <cp:revision>1</cp:revision>
  <dcterms:created xsi:type="dcterms:W3CDTF">2020-06-30T16:22:11Z</dcterms:created>
  <dcterms:modified xsi:type="dcterms:W3CDTF">2020-06-30T16:23:20Z</dcterms:modified>
</cp:coreProperties>
</file>