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700"/>
  </p:normalViewPr>
  <p:slideViewPr>
    <p:cSldViewPr snapToGrid="0" snapToObjects="1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6C671-6624-4E40-8AB5-651B27E9D85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A8A9C-C697-1C4C-8841-20DB649C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7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ᏗᏥ°ᏛᏛᎲᎦ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Groups of 2-3</a:t>
            </a:r>
          </a:p>
          <a:p>
            <a:r>
              <a:rPr lang="en-US" dirty="0" smtClean="0"/>
              <a:t>Write down 4 times. (Do not show your partner!)</a:t>
            </a:r>
          </a:p>
          <a:p>
            <a:r>
              <a:rPr lang="en-US" dirty="0" smtClean="0"/>
              <a:t>Take turns displaying your times for your partner to read.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93644" y="2466181"/>
            <a:ext cx="3302000" cy="3340100"/>
          </a:xfrm>
        </p:spPr>
      </p:pic>
    </p:spTree>
    <p:extLst>
      <p:ext uri="{BB962C8B-B14F-4D97-AF65-F5344CB8AC3E}">
        <p14:creationId xmlns:p14="http://schemas.microsoft.com/office/powerpoint/2010/main" val="20081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567</TotalTime>
  <Words>28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Berlin</vt:lpstr>
      <vt:lpstr>ᏗᏥ°ᏛᏛᎲᎦ!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101</dc:title>
  <dc:creator>Microsoft Office User</dc:creator>
  <cp:lastModifiedBy>Ben Gorman</cp:lastModifiedBy>
  <cp:revision>19</cp:revision>
  <dcterms:created xsi:type="dcterms:W3CDTF">2016-11-14T01:23:58Z</dcterms:created>
  <dcterms:modified xsi:type="dcterms:W3CDTF">2020-07-16T02:36:04Z</dcterms:modified>
</cp:coreProperties>
</file>