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TW" dirty="0" err="1" smtClean="0"/>
              <a:t>ᏣᎳᎩ</a:t>
            </a:r>
            <a:r>
              <a:rPr kumimoji="1" lang="en-US" altLang="zh-TW" dirty="0" smtClean="0"/>
              <a:t> 102</a:t>
            </a:r>
            <a:endParaRPr kumimoji="1"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zh-TW" sz="3200" dirty="0" smtClean="0"/>
              <a:t>Linguistic Strategies</a:t>
            </a:r>
            <a:endParaRPr kumimoji="1"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44368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Ꭲ</a:t>
            </a:r>
            <a:r>
              <a:rPr kumimoji="1" lang="en-US" altLang="zh-TW" dirty="0" err="1" smtClean="0"/>
              <a:t>ᏣᏓᏲᎵᎳ</a:t>
            </a:r>
            <a:r>
              <a:rPr kumimoji="1" lang="en-US" altLang="zh-TW" dirty="0" smtClean="0"/>
              <a:t>! (4 </a:t>
            </a:r>
            <a:r>
              <a:rPr kumimoji="1" lang="en-US" altLang="zh-TW" dirty="0" err="1" smtClean="0"/>
              <a:t>ᎢᏯᏂ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ᎠᏂᏴᏫ</a:t>
            </a:r>
            <a:r>
              <a:rPr kumimoji="1" lang="en-US" altLang="zh-TW" dirty="0" smtClean="0"/>
              <a:t>)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“</a:t>
            </a:r>
            <a:r>
              <a:rPr kumimoji="1" lang="en-US" altLang="zh-TW" dirty="0" err="1" smtClean="0"/>
              <a:t>ᏏᏲ</a:t>
            </a:r>
            <a:r>
              <a:rPr kumimoji="1" lang="en-US" altLang="zh-TW" dirty="0" smtClean="0"/>
              <a:t>” </a:t>
            </a:r>
            <a:r>
              <a:rPr kumimoji="1" lang="en-US" altLang="zh-TW" dirty="0" err="1" smtClean="0"/>
              <a:t>ᎭᏓ</a:t>
            </a:r>
            <a:r>
              <a:rPr kumimoji="1" lang="en-US" altLang="zh-TW" dirty="0" smtClean="0"/>
              <a:t>, </a:t>
            </a:r>
            <a:r>
              <a:rPr kumimoji="1" lang="en-US" altLang="zh-TW" dirty="0" err="1" smtClean="0"/>
              <a:t>ᏃᎴ</a:t>
            </a:r>
            <a:r>
              <a:rPr kumimoji="1" lang="en-US" altLang="zh-TW" dirty="0" smtClean="0"/>
              <a:t> “</a:t>
            </a:r>
            <a:r>
              <a:rPr kumimoji="1" lang="en-US" altLang="zh-TW" dirty="0" err="1" smtClean="0"/>
              <a:t>ᎣᏏᏉᏧ</a:t>
            </a:r>
            <a:r>
              <a:rPr kumimoji="1" lang="en-US" altLang="zh-TW" dirty="0" smtClean="0"/>
              <a:t> / </a:t>
            </a:r>
            <a:r>
              <a:rPr kumimoji="1" lang="en-US" altLang="zh-TW" dirty="0" err="1" smtClean="0"/>
              <a:t>ᎭᏲ</a:t>
            </a:r>
            <a:r>
              <a:rPr kumimoji="1" lang="en-US" altLang="zh-TW" u="sng" dirty="0" err="1" smtClean="0"/>
              <a:t>Ꮅ</a:t>
            </a:r>
            <a:r>
              <a:rPr kumimoji="1" lang="en-US" altLang="zh-TW" dirty="0" err="1" smtClean="0"/>
              <a:t>ᏓᏧ</a:t>
            </a:r>
            <a:r>
              <a:rPr kumimoji="1" lang="en-US" altLang="zh-TW" dirty="0" smtClean="0"/>
              <a:t> / °</a:t>
            </a:r>
            <a:r>
              <a:rPr kumimoji="1" lang="en-US" altLang="zh-TW" dirty="0" err="1" smtClean="0"/>
              <a:t>ᏙᎯᏧ</a:t>
            </a:r>
            <a:r>
              <a:rPr kumimoji="1" lang="en-US" altLang="zh-TW" dirty="0" smtClean="0"/>
              <a:t>?”</a:t>
            </a:r>
          </a:p>
          <a:p>
            <a:r>
              <a:rPr kumimoji="1" lang="en-US" altLang="zh-TW" dirty="0" err="1" smtClean="0"/>
              <a:t>ᎨᏙ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ᎢᏳᏍᏗ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ᎭᏛᏁᎮᎢ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ᎪᎯ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ᎢᎦ</a:t>
            </a:r>
            <a:r>
              <a:rPr kumimoji="1" lang="en-US" altLang="zh-TW" dirty="0" smtClean="0"/>
              <a:t>?</a:t>
            </a:r>
          </a:p>
          <a:p>
            <a:r>
              <a:rPr kumimoji="1" lang="en-US" altLang="zh-TW" dirty="0" err="1" smtClean="0"/>
              <a:t>ᎧᎩ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ᎢᏳᏍᏗ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ᏄᏓᎴ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ᎯᎪᏩᏘᏍᎨᎢ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ᎪᎯ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ᎢᎦ</a:t>
            </a:r>
            <a:r>
              <a:rPr kumimoji="1" lang="en-US" altLang="zh-TW" dirty="0" smtClean="0"/>
              <a:t>? </a:t>
            </a:r>
            <a:r>
              <a:rPr kumimoji="1" lang="en-US" altLang="zh-TW" dirty="0" err="1" smtClean="0"/>
              <a:t>ᎨᏙ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ᎢᏳᏍᏗ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ᏗᎧ</a:t>
            </a:r>
            <a:r>
              <a:rPr kumimoji="1" lang="en-US" altLang="zh-TW" u="sng" dirty="0" err="1" smtClean="0"/>
              <a:t>Ꮎ</a:t>
            </a:r>
            <a:r>
              <a:rPr kumimoji="1" lang="en-US" altLang="zh-TW" dirty="0" err="1" smtClean="0"/>
              <a:t>ᏗᎢ</a:t>
            </a:r>
            <a:r>
              <a:rPr kumimoji="1" lang="en-US" altLang="zh-TW" smtClean="0"/>
              <a:t>?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490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Short form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err="1" smtClean="0"/>
              <a:t>ᎨᏙ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ᎢᏳᏍᏗ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ᏕᏣᏙᎠ</a:t>
            </a:r>
            <a:r>
              <a:rPr kumimoji="1" lang="en-US" altLang="zh-TW" dirty="0" smtClean="0"/>
              <a:t>?</a:t>
            </a:r>
            <a:r>
              <a:rPr kumimoji="1" lang="en-US" altLang="zh-TW" dirty="0" smtClean="0">
                <a:sym typeface="Wingdings"/>
              </a:rPr>
              <a:t> </a:t>
            </a:r>
            <a:r>
              <a:rPr kumimoji="1" lang="en-US" altLang="zh-TW" dirty="0" err="1" smtClean="0">
                <a:sym typeface="Wingdings"/>
              </a:rPr>
              <a:t>Ꮩ</a:t>
            </a:r>
            <a:r>
              <a:rPr kumimoji="1" lang="en-US" altLang="zh-TW" dirty="0" smtClean="0">
                <a:sym typeface="Wingdings"/>
              </a:rPr>
              <a:t> </a:t>
            </a:r>
            <a:r>
              <a:rPr kumimoji="1" lang="en-US" altLang="zh-TW" dirty="0" err="1" smtClean="0">
                <a:sym typeface="Wingdings"/>
              </a:rPr>
              <a:t>ᏕᏣᏙ</a:t>
            </a:r>
            <a:r>
              <a:rPr kumimoji="1" lang="en-US" altLang="zh-TW" dirty="0" smtClean="0">
                <a:sym typeface="Wingdings"/>
              </a:rPr>
              <a:t>?</a:t>
            </a:r>
          </a:p>
          <a:p>
            <a:r>
              <a:rPr kumimoji="1" lang="en-US" altLang="zh-TW" dirty="0" err="1" smtClean="0">
                <a:sym typeface="Wingdings"/>
              </a:rPr>
              <a:t>ᎨᏙ</a:t>
            </a:r>
            <a:r>
              <a:rPr kumimoji="1" lang="en-US" altLang="zh-TW" dirty="0" smtClean="0">
                <a:sym typeface="Wingdings"/>
              </a:rPr>
              <a:t> </a:t>
            </a:r>
            <a:r>
              <a:rPr kumimoji="1" lang="en-US" altLang="zh-TW" dirty="0" err="1" smtClean="0">
                <a:sym typeface="Wingdings"/>
              </a:rPr>
              <a:t>ᎢᏳᏍᏗ</a:t>
            </a:r>
            <a:r>
              <a:rPr kumimoji="1" lang="en-US" altLang="zh-TW" dirty="0" smtClean="0">
                <a:sym typeface="Wingdings"/>
              </a:rPr>
              <a:t> 		 </a:t>
            </a:r>
            <a:r>
              <a:rPr kumimoji="1" lang="en-US" altLang="zh-TW" dirty="0" err="1" smtClean="0">
                <a:sym typeface="Wingdings"/>
              </a:rPr>
              <a:t>ᏙᏍ</a:t>
            </a:r>
            <a:r>
              <a:rPr kumimoji="1" lang="en-US" altLang="zh-TW" u="sng" dirty="0" err="1" smtClean="0">
                <a:sym typeface="Wingdings"/>
              </a:rPr>
              <a:t>Ꮧ</a:t>
            </a:r>
            <a:r>
              <a:rPr kumimoji="1" lang="en-US" altLang="zh-TW" dirty="0" smtClean="0">
                <a:sym typeface="Wingdings"/>
              </a:rPr>
              <a:t>?</a:t>
            </a:r>
          </a:p>
          <a:p>
            <a:r>
              <a:rPr kumimoji="1" lang="en-US" altLang="zh-TW" dirty="0" err="1" smtClean="0">
                <a:sym typeface="Wingdings"/>
              </a:rPr>
              <a:t>ᎨᏍᏗ</a:t>
            </a:r>
            <a:r>
              <a:rPr kumimoji="1" lang="en-US" altLang="zh-TW" dirty="0" smtClean="0">
                <a:sym typeface="Wingdings"/>
              </a:rPr>
              <a:t> 		 </a:t>
            </a:r>
            <a:r>
              <a:rPr kumimoji="1" lang="en-US" altLang="zh-TW" dirty="0" err="1" smtClean="0">
                <a:sym typeface="Wingdings"/>
              </a:rPr>
              <a:t>Ꭸ</a:t>
            </a:r>
            <a:r>
              <a:rPr kumimoji="1" lang="en-US" altLang="zh-TW" dirty="0" smtClean="0">
                <a:sym typeface="Wingdings"/>
              </a:rPr>
              <a:t>		  “</a:t>
            </a:r>
            <a:r>
              <a:rPr kumimoji="1" lang="en-US" altLang="zh-TW" dirty="0" err="1" smtClean="0">
                <a:sym typeface="Wingdings"/>
              </a:rPr>
              <a:t>Ꭸ</a:t>
            </a:r>
            <a:r>
              <a:rPr kumimoji="1" lang="en-US" altLang="zh-TW" dirty="0" smtClean="0">
                <a:sym typeface="Wingdings"/>
              </a:rPr>
              <a:t> </a:t>
            </a:r>
            <a:r>
              <a:rPr kumimoji="1" lang="en-US" altLang="zh-TW" dirty="0" err="1" smtClean="0">
                <a:sym typeface="Wingdings"/>
              </a:rPr>
              <a:t>ᏱᏥ</a:t>
            </a:r>
            <a:r>
              <a:rPr kumimoji="1" lang="en-US" altLang="zh-TW" u="sng" dirty="0" err="1" smtClean="0">
                <a:sym typeface="Wingdings"/>
              </a:rPr>
              <a:t>Ꭶ</a:t>
            </a:r>
            <a:r>
              <a:rPr kumimoji="1" lang="en-US" altLang="zh-TW" dirty="0" err="1" smtClean="0">
                <a:sym typeface="Wingdings"/>
              </a:rPr>
              <a:t>Ꮤ</a:t>
            </a:r>
            <a:r>
              <a:rPr kumimoji="1" lang="en-US" altLang="zh-TW" dirty="0" smtClean="0">
                <a:sym typeface="Wingdings"/>
              </a:rPr>
              <a:t>!</a:t>
            </a:r>
          </a:p>
          <a:p>
            <a:r>
              <a:rPr kumimoji="1" lang="en-US" altLang="zh-TW" dirty="0" err="1" smtClean="0">
                <a:sym typeface="Wingdings"/>
              </a:rPr>
              <a:t>Ꭰ</a:t>
            </a:r>
            <a:r>
              <a:rPr kumimoji="1" lang="en-US" altLang="zh-TW" u="sng" dirty="0" err="1" smtClean="0">
                <a:sym typeface="Wingdings"/>
              </a:rPr>
              <a:t>Ꮎ</a:t>
            </a:r>
            <a:r>
              <a:rPr kumimoji="1" lang="en-US" altLang="zh-TW" dirty="0" err="1" smtClean="0">
                <a:sym typeface="Wingdings"/>
              </a:rPr>
              <a:t>ᏗᏍᎪᎢ</a:t>
            </a:r>
            <a:r>
              <a:rPr kumimoji="1" lang="en-US" altLang="zh-TW" dirty="0" smtClean="0">
                <a:sym typeface="Wingdings"/>
              </a:rPr>
              <a:t> 		 </a:t>
            </a:r>
            <a:r>
              <a:rPr kumimoji="1" lang="en-US" altLang="zh-TW" dirty="0" err="1" smtClean="0">
                <a:sym typeface="Wingdings"/>
              </a:rPr>
              <a:t>Ꭰ</a:t>
            </a:r>
            <a:r>
              <a:rPr kumimoji="1" lang="en-US" altLang="zh-TW" u="sng" dirty="0" err="1" smtClean="0">
                <a:sym typeface="Wingdings"/>
              </a:rPr>
              <a:t>Ꮎ</a:t>
            </a:r>
            <a:r>
              <a:rPr kumimoji="1" lang="en-US" altLang="zh-TW" dirty="0" err="1" smtClean="0">
                <a:sym typeface="Wingdings"/>
              </a:rPr>
              <a:t>ᏗᏍᎪ</a:t>
            </a:r>
            <a:r>
              <a:rPr kumimoji="1" lang="en-US" altLang="zh-TW" dirty="0">
                <a:sym typeface="Wingdings"/>
              </a:rPr>
              <a:t> </a:t>
            </a:r>
            <a:r>
              <a:rPr kumimoji="1" lang="en-US" altLang="zh-TW" dirty="0" smtClean="0">
                <a:sym typeface="Wingdings"/>
              </a:rPr>
              <a:t>   “</a:t>
            </a:r>
            <a:r>
              <a:rPr kumimoji="1" lang="en-US" altLang="zh-TW" dirty="0" err="1" smtClean="0">
                <a:sym typeface="Wingdings"/>
              </a:rPr>
              <a:t>ᏙᏍ</a:t>
            </a:r>
            <a:r>
              <a:rPr kumimoji="1" lang="en-US" altLang="zh-TW" u="sng" dirty="0" err="1" smtClean="0">
                <a:sym typeface="Wingdings"/>
              </a:rPr>
              <a:t>Ꮧ</a:t>
            </a:r>
            <a:r>
              <a:rPr kumimoji="1" lang="en-US" altLang="zh-TW" dirty="0">
                <a:sym typeface="Wingdings"/>
              </a:rPr>
              <a:t> </a:t>
            </a:r>
            <a:r>
              <a:rPr kumimoji="1" lang="en-US" altLang="zh-TW" dirty="0" err="1" smtClean="0">
                <a:sym typeface="Wingdings"/>
              </a:rPr>
              <a:t>Ꮳ</a:t>
            </a:r>
            <a:r>
              <a:rPr kumimoji="1" lang="en-US" altLang="zh-TW" u="sng" dirty="0" err="1" smtClean="0">
                <a:sym typeface="Wingdings"/>
              </a:rPr>
              <a:t>Ꮎ</a:t>
            </a:r>
            <a:r>
              <a:rPr kumimoji="1" lang="en-US" altLang="zh-TW" dirty="0" err="1" smtClean="0">
                <a:sym typeface="Wingdings"/>
              </a:rPr>
              <a:t>ᏗᏍᎪ</a:t>
            </a:r>
            <a:r>
              <a:rPr kumimoji="1" lang="en-US" altLang="zh-TW" dirty="0" smtClean="0">
                <a:sym typeface="Wingdings"/>
              </a:rPr>
              <a:t>?”</a:t>
            </a:r>
          </a:p>
          <a:p>
            <a:r>
              <a:rPr kumimoji="1" lang="en-US" altLang="zh-TW" dirty="0" err="1" smtClean="0">
                <a:sym typeface="Wingdings"/>
              </a:rPr>
              <a:t>ᎠᏗᎭ</a:t>
            </a:r>
            <a:r>
              <a:rPr kumimoji="1" lang="en-US" altLang="zh-TW" dirty="0" smtClean="0">
                <a:sym typeface="Wingdings"/>
              </a:rPr>
              <a:t> 		 </a:t>
            </a:r>
            <a:r>
              <a:rPr kumimoji="1" lang="en-US" altLang="zh-TW" dirty="0" err="1" smtClean="0">
                <a:sym typeface="Wingdings"/>
              </a:rPr>
              <a:t>Ꭰ</a:t>
            </a:r>
            <a:r>
              <a:rPr kumimoji="1" lang="en-US" altLang="zh-TW" u="sng" dirty="0" err="1" smtClean="0">
                <a:sym typeface="Wingdings"/>
              </a:rPr>
              <a:t>Ꮧ</a:t>
            </a:r>
            <a:r>
              <a:rPr kumimoji="1" lang="en-US" altLang="zh-TW" dirty="0">
                <a:sym typeface="Wingdings"/>
              </a:rPr>
              <a:t> </a:t>
            </a:r>
            <a:r>
              <a:rPr kumimoji="1" lang="en-US" altLang="zh-TW" dirty="0" smtClean="0">
                <a:sym typeface="Wingdings"/>
              </a:rPr>
              <a:t>	  “</a:t>
            </a:r>
            <a:r>
              <a:rPr kumimoji="1" lang="en-US" altLang="zh-TW" dirty="0" err="1" smtClean="0">
                <a:sym typeface="Wingdings"/>
              </a:rPr>
              <a:t>Ꮩ</a:t>
            </a:r>
            <a:r>
              <a:rPr kumimoji="1" lang="en-US" altLang="zh-TW" dirty="0" smtClean="0">
                <a:sym typeface="Wingdings"/>
              </a:rPr>
              <a:t> </a:t>
            </a:r>
            <a:r>
              <a:rPr kumimoji="1" lang="en-US" altLang="zh-TW" dirty="0" err="1" smtClean="0">
                <a:sym typeface="Wingdings"/>
              </a:rPr>
              <a:t>Ꭰ</a:t>
            </a:r>
            <a:r>
              <a:rPr kumimoji="1" lang="en-US" altLang="zh-TW" u="sng" dirty="0" err="1" smtClean="0">
                <a:sym typeface="Wingdings"/>
              </a:rPr>
              <a:t>Ꮧ</a:t>
            </a:r>
            <a:r>
              <a:rPr kumimoji="1" lang="en-US" altLang="zh-TW" dirty="0" smtClean="0">
                <a:sym typeface="Wingdings"/>
              </a:rPr>
              <a:t>”</a:t>
            </a:r>
          </a:p>
          <a:p>
            <a:r>
              <a:rPr kumimoji="1" lang="en-US" altLang="zh-TW" dirty="0" smtClean="0">
                <a:sym typeface="Wingdings"/>
              </a:rPr>
              <a:t>Question part. 	 </a:t>
            </a:r>
            <a:r>
              <a:rPr kumimoji="1" lang="en-US" altLang="zh-TW" dirty="0" err="1" smtClean="0">
                <a:sym typeface="Wingdings"/>
              </a:rPr>
              <a:t>Ꮝ</a:t>
            </a:r>
            <a:r>
              <a:rPr kumimoji="1" lang="en-US" altLang="zh-TW" dirty="0" smtClean="0">
                <a:sym typeface="Wingdings"/>
              </a:rPr>
              <a:t> 		“</a:t>
            </a:r>
            <a:r>
              <a:rPr kumimoji="1" lang="en-US" altLang="zh-TW" dirty="0" err="1" smtClean="0">
                <a:sym typeface="Wingdings"/>
              </a:rPr>
              <a:t>ᎣᏏᏊᏍ</a:t>
            </a:r>
            <a:r>
              <a:rPr kumimoji="1" lang="en-US" altLang="zh-TW" dirty="0" smtClean="0">
                <a:sym typeface="Wingdings"/>
              </a:rPr>
              <a:t>?”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755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Simple is good.</a:t>
            </a:r>
            <a:br>
              <a:rPr kumimoji="1" lang="en-US" altLang="zh-TW" dirty="0" smtClean="0"/>
            </a:br>
            <a:r>
              <a:rPr kumimoji="1" lang="en-US" altLang="zh-TW" dirty="0" smtClean="0"/>
              <a:t>(</a:t>
            </a:r>
            <a:r>
              <a:rPr kumimoji="1" lang="en-US" altLang="zh-TW" dirty="0" err="1" smtClean="0"/>
              <a:t>ᏩᎾ</a:t>
            </a:r>
            <a:r>
              <a:rPr kumimoji="1" lang="en-US" altLang="zh-TW" dirty="0" smtClean="0"/>
              <a:t> - </a:t>
            </a:r>
            <a:r>
              <a:rPr kumimoji="1" lang="en-US" altLang="zh-TW" dirty="0" err="1" smtClean="0"/>
              <a:t>ᎣᏍᏓ</a:t>
            </a:r>
            <a:r>
              <a:rPr kumimoji="1" lang="en-US" altLang="zh-TW" dirty="0" smtClean="0"/>
              <a:t>)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A: “</a:t>
            </a:r>
            <a:r>
              <a:rPr kumimoji="1" lang="zh-TW" altLang="en-US" dirty="0" smtClean="0"/>
              <a:t>Ꭳ</a:t>
            </a:r>
            <a:r>
              <a:rPr kumimoji="1" lang="zh-TW" altLang="en-US" dirty="0" smtClean="0"/>
              <a:t>Ꮝ</a:t>
            </a:r>
            <a:r>
              <a:rPr kumimoji="1" lang="en-US" altLang="zh-TW" dirty="0" err="1" smtClean="0"/>
              <a:t>Ꮣ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ᎠᏆᏓ</a:t>
            </a:r>
            <a:r>
              <a:rPr kumimoji="1" lang="en-US" altLang="zh-TW" u="sng" dirty="0" err="1" smtClean="0"/>
              <a:t>Ꮎ</a:t>
            </a:r>
            <a:r>
              <a:rPr kumimoji="1" lang="en-US" altLang="zh-TW" dirty="0" err="1" smtClean="0"/>
              <a:t>Ꮨ</a:t>
            </a:r>
            <a:r>
              <a:rPr kumimoji="1" lang="en-US" altLang="zh-TW" dirty="0" smtClean="0"/>
              <a:t>!”	</a:t>
            </a:r>
          </a:p>
          <a:p>
            <a:pPr lvl="1"/>
            <a:r>
              <a:rPr kumimoji="1" lang="en-US" altLang="zh-TW" dirty="0" smtClean="0"/>
              <a:t>B: “</a:t>
            </a:r>
            <a:r>
              <a:rPr kumimoji="1" lang="en-US" altLang="zh-TW" dirty="0" err="1" smtClean="0"/>
              <a:t>Ꮩ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ᎤᏰ</a:t>
            </a:r>
            <a:r>
              <a:rPr kumimoji="1" lang="en-US" altLang="zh-TW" u="sng" dirty="0" err="1" smtClean="0"/>
              <a:t>Ꮯ</a:t>
            </a:r>
            <a:r>
              <a:rPr kumimoji="1" lang="en-US" altLang="zh-TW" dirty="0" err="1" smtClean="0"/>
              <a:t>Ꮧ</a:t>
            </a:r>
            <a:r>
              <a:rPr kumimoji="1" lang="en-US" altLang="zh-TW" dirty="0" smtClean="0"/>
              <a:t>?”</a:t>
            </a:r>
          </a:p>
          <a:p>
            <a:pPr lvl="1"/>
            <a:r>
              <a:rPr kumimoji="1" lang="en-US" altLang="zh-TW" dirty="0" smtClean="0"/>
              <a:t>A: “</a:t>
            </a:r>
            <a:r>
              <a:rPr kumimoji="1" lang="en-US" altLang="zh-TW" dirty="0" err="1" smtClean="0"/>
              <a:t>ᏍᏈᏍᏓ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ᎤᏃᎴ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ᎪᎢᎦ</a:t>
            </a:r>
            <a:r>
              <a:rPr kumimoji="1" lang="en-US" altLang="zh-TW" dirty="0" smtClean="0"/>
              <a:t>!”</a:t>
            </a:r>
          </a:p>
          <a:p>
            <a:r>
              <a:rPr kumimoji="1" lang="en-US" altLang="zh-TW" dirty="0" smtClean="0"/>
              <a:t>A: “</a:t>
            </a:r>
            <a:r>
              <a:rPr kumimoji="1" lang="en-US" altLang="zh-TW" dirty="0" err="1" smtClean="0"/>
              <a:t>Ꮩ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ᎭᏛᏁᎮ</a:t>
            </a:r>
            <a:r>
              <a:rPr kumimoji="1" lang="en-US" altLang="zh-TW" dirty="0" smtClean="0"/>
              <a:t>?” </a:t>
            </a:r>
          </a:p>
          <a:p>
            <a:pPr lvl="1"/>
            <a:r>
              <a:rPr kumimoji="1" lang="en-US" altLang="zh-TW" dirty="0" smtClean="0"/>
              <a:t>B: “</a:t>
            </a:r>
            <a:r>
              <a:rPr kumimoji="1" lang="en-US" altLang="zh-TW" dirty="0" err="1" smtClean="0"/>
              <a:t>ᏍᏓᏯ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ᏓᎩᎸᏫᏍᏓᏁ</a:t>
            </a:r>
            <a:r>
              <a:rPr kumimoji="1" lang="en-US" altLang="zh-TW" dirty="0" smtClean="0"/>
              <a:t>!”</a:t>
            </a:r>
          </a:p>
          <a:p>
            <a:pPr lvl="1"/>
            <a:r>
              <a:rPr kumimoji="1" lang="en-US" altLang="zh-TW" dirty="0" smtClean="0"/>
              <a:t>A: “</a:t>
            </a:r>
            <a:r>
              <a:rPr kumimoji="1" lang="en-US" altLang="zh-TW" dirty="0" err="1" smtClean="0"/>
              <a:t>ᎭᏗ</a:t>
            </a:r>
            <a:r>
              <a:rPr kumimoji="1" lang="en-US" altLang="zh-TW" dirty="0" smtClean="0"/>
              <a:t>! </a:t>
            </a:r>
            <a:r>
              <a:rPr kumimoji="1" lang="en-US" altLang="zh-TW" dirty="0" err="1" smtClean="0"/>
              <a:t>Ꭸ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ᏯᏉᎯᏳ</a:t>
            </a:r>
            <a:r>
              <a:rPr kumimoji="1" lang="en-US" altLang="zh-TW" dirty="0" smtClean="0"/>
              <a:t>! </a:t>
            </a:r>
            <a:r>
              <a:rPr kumimoji="1" lang="en-US" altLang="zh-TW" dirty="0" err="1" smtClean="0"/>
              <a:t>ᎭᎪᎦ</a:t>
            </a:r>
            <a:r>
              <a:rPr kumimoji="1" lang="en-US" altLang="zh-TW" dirty="0"/>
              <a:t> </a:t>
            </a:r>
            <a:r>
              <a:rPr kumimoji="1" lang="en-US" altLang="zh-TW" dirty="0" smtClean="0"/>
              <a:t>- </a:t>
            </a:r>
            <a:r>
              <a:rPr kumimoji="1" lang="en-US" altLang="zh-TW" dirty="0" err="1" smtClean="0"/>
              <a:t>ᎡᎡᎡᎡᎡ</a:t>
            </a:r>
            <a:r>
              <a:rPr kumimoji="1" lang="en-US" altLang="zh-TW" dirty="0" smtClean="0"/>
              <a:t>!!”</a:t>
            </a:r>
          </a:p>
          <a:p>
            <a:r>
              <a:rPr kumimoji="1" lang="en-US" altLang="zh-TW" dirty="0" smtClean="0"/>
              <a:t>A: “</a:t>
            </a:r>
            <a:r>
              <a:rPr kumimoji="1" lang="en-US" altLang="zh-TW" dirty="0" err="1" smtClean="0"/>
              <a:t>Ꭴ</a:t>
            </a:r>
            <a:r>
              <a:rPr kumimoji="1" lang="en-US" altLang="zh-TW" u="sng" dirty="0" err="1" smtClean="0"/>
              <a:t>Ꮟ</a:t>
            </a:r>
            <a:r>
              <a:rPr kumimoji="1" lang="en-US" altLang="zh-TW" dirty="0" smtClean="0"/>
              <a:t>! </a:t>
            </a:r>
            <a:r>
              <a:rPr kumimoji="1" lang="en-US" altLang="zh-TW" dirty="0" err="1" smtClean="0"/>
              <a:t>ᎤᏴ</a:t>
            </a:r>
            <a:r>
              <a:rPr kumimoji="1" lang="en-US" altLang="zh-TW" u="sng" dirty="0" err="1" smtClean="0"/>
              <a:t>Ꮳ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ᏙᏱ</a:t>
            </a:r>
            <a:r>
              <a:rPr kumimoji="1" lang="en-US" altLang="zh-TW" dirty="0" smtClean="0"/>
              <a:t>!</a:t>
            </a:r>
          </a:p>
          <a:p>
            <a:pPr lvl="1"/>
            <a:r>
              <a:rPr kumimoji="1" lang="en-US" altLang="zh-TW" dirty="0" smtClean="0"/>
              <a:t>B: “</a:t>
            </a:r>
            <a:r>
              <a:rPr kumimoji="1" lang="en-US" altLang="zh-TW" dirty="0" err="1" smtClean="0"/>
              <a:t>ᎥᎥ</a:t>
            </a:r>
            <a:r>
              <a:rPr kumimoji="1" lang="en-US" altLang="zh-TW" dirty="0" smtClean="0"/>
              <a:t>! </a:t>
            </a:r>
            <a:r>
              <a:rPr kumimoji="1" lang="en-US" altLang="zh-TW" dirty="0" err="1" smtClean="0"/>
              <a:t>ᏙᏳᏛ</a:t>
            </a:r>
            <a:r>
              <a:rPr kumimoji="1" lang="en-US" altLang="zh-TW" dirty="0" smtClean="0"/>
              <a:t>!”</a:t>
            </a:r>
          </a:p>
          <a:p>
            <a:pPr lvl="1"/>
            <a:r>
              <a:rPr kumimoji="1" lang="en-US" altLang="zh-TW" dirty="0" smtClean="0"/>
              <a:t>A: “</a:t>
            </a:r>
            <a:r>
              <a:rPr kumimoji="1" lang="en-US" altLang="zh-TW" dirty="0" err="1" smtClean="0"/>
              <a:t>ᎦᏌᎴᎾ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Ꭰ°ᎩᏂᎬ</a:t>
            </a:r>
            <a:r>
              <a:rPr kumimoji="1" lang="en-US" altLang="zh-TW" u="sng" dirty="0" err="1" smtClean="0"/>
              <a:t>Ꭶ</a:t>
            </a:r>
            <a:r>
              <a:rPr kumimoji="1" lang="en-US" altLang="zh-TW" dirty="0" smtClean="0"/>
              <a:t>!”</a:t>
            </a:r>
            <a:endParaRPr kumimoji="1" lang="zh-TW" altLang="en-US" u="sng" dirty="0"/>
          </a:p>
        </p:txBody>
      </p:sp>
    </p:spTree>
    <p:extLst>
      <p:ext uri="{BB962C8B-B14F-4D97-AF65-F5344CB8AC3E}">
        <p14:creationId xmlns:p14="http://schemas.microsoft.com/office/powerpoint/2010/main" val="1451068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Fill in the blanks! (3x!)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kumimoji="1" lang="en-US" altLang="zh-TW" dirty="0" smtClean="0"/>
              <a:t>A: “</a:t>
            </a:r>
            <a:r>
              <a:rPr kumimoji="1" lang="en-US" altLang="zh-TW" dirty="0" err="1" smtClean="0"/>
              <a:t>Ꮩ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ᎭᏛᏁ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ᎪᎢ</a:t>
            </a:r>
            <a:r>
              <a:rPr kumimoji="1" lang="en-US" altLang="zh-TW" u="sng" dirty="0" err="1" smtClean="0"/>
              <a:t>Ꭶ</a:t>
            </a:r>
            <a:r>
              <a:rPr kumimoji="1" lang="en-US" altLang="zh-TW" dirty="0" smtClean="0"/>
              <a:t>?”</a:t>
            </a:r>
          </a:p>
          <a:p>
            <a:pPr lvl="1"/>
            <a:r>
              <a:rPr kumimoji="1" lang="en-US" altLang="zh-TW" dirty="0" smtClean="0"/>
              <a:t>B: _________ </a:t>
            </a:r>
            <a:r>
              <a:rPr kumimoji="1" lang="en-US" altLang="zh-TW" dirty="0" err="1" smtClean="0"/>
              <a:t>ᏓᎩᎸᏫᏍᏓᏁᎭ</a:t>
            </a:r>
            <a:r>
              <a:rPr kumimoji="1" lang="en-US" altLang="zh-TW" dirty="0" smtClean="0"/>
              <a:t>!</a:t>
            </a:r>
          </a:p>
          <a:p>
            <a:r>
              <a:rPr kumimoji="1" lang="en-US" altLang="zh-TW" dirty="0" smtClean="0"/>
              <a:t>“______ </a:t>
            </a:r>
            <a:r>
              <a:rPr kumimoji="1" lang="en-US" altLang="zh-TW" dirty="0" err="1" smtClean="0"/>
              <a:t>Ꭰ</a:t>
            </a:r>
            <a:r>
              <a:rPr kumimoji="1" lang="en-US" altLang="zh-TW" dirty="0" err="1" smtClean="0"/>
              <a:t>ᎩᏲᏏ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ᎤᏰᏟᏛ</a:t>
            </a:r>
            <a:r>
              <a:rPr kumimoji="1" lang="en-US" altLang="zh-TW" dirty="0" smtClean="0"/>
              <a:t>.”</a:t>
            </a:r>
          </a:p>
          <a:p>
            <a:r>
              <a:rPr kumimoji="1" lang="en-US" altLang="zh-TW" dirty="0" smtClean="0"/>
              <a:t>“</a:t>
            </a:r>
            <a:r>
              <a:rPr kumimoji="1" lang="en-US" altLang="zh-TW" dirty="0" err="1" smtClean="0"/>
              <a:t>ᏙᏍ</a:t>
            </a:r>
            <a:r>
              <a:rPr kumimoji="1" lang="en-US" altLang="zh-TW" u="sng" dirty="0" err="1" smtClean="0"/>
              <a:t>Ꮧ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ᏚᏙ</a:t>
            </a:r>
            <a:r>
              <a:rPr kumimoji="1" lang="en-US" altLang="zh-TW" dirty="0" smtClean="0"/>
              <a:t> </a:t>
            </a:r>
            <a:r>
              <a:rPr kumimoji="1" lang="en-US" altLang="zh-TW" dirty="0" err="1" smtClean="0"/>
              <a:t>ᏍᎩᎾ</a:t>
            </a:r>
            <a:r>
              <a:rPr kumimoji="1" lang="en-US" altLang="zh-TW" dirty="0" smtClean="0"/>
              <a:t>…_______”? </a:t>
            </a:r>
          </a:p>
        </p:txBody>
      </p:sp>
    </p:spTree>
    <p:extLst>
      <p:ext uri="{BB962C8B-B14F-4D97-AF65-F5344CB8AC3E}">
        <p14:creationId xmlns:p14="http://schemas.microsoft.com/office/powerpoint/2010/main" val="83448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Sounding out affixes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-</a:t>
            </a:r>
            <a:r>
              <a:rPr kumimoji="1" lang="en-US" altLang="zh-TW" dirty="0" err="1" smtClean="0"/>
              <a:t>sd</a:t>
            </a:r>
            <a:r>
              <a:rPr kumimoji="1" lang="en-US" altLang="zh-TW" dirty="0" err="1" smtClean="0"/>
              <a:t>ánè</a:t>
            </a:r>
            <a:r>
              <a:rPr kumimoji="1" lang="en-US" altLang="zh-TW" dirty="0" smtClean="0"/>
              <a:t>-	“</a:t>
            </a:r>
            <a:r>
              <a:rPr kumimoji="1" lang="en-US" altLang="zh-TW" dirty="0" err="1" smtClean="0"/>
              <a:t>dagilv:wisdá:nèhá</a:t>
            </a:r>
            <a:r>
              <a:rPr kumimoji="1" lang="en-US" altLang="zh-TW" dirty="0" smtClean="0"/>
              <a:t>”</a:t>
            </a:r>
          </a:p>
          <a:p>
            <a:r>
              <a:rPr kumimoji="1" lang="en-US" altLang="zh-TW" dirty="0" smtClean="0"/>
              <a:t>-v:’</a:t>
            </a:r>
            <a:r>
              <a:rPr kumimoji="1" lang="en-US" altLang="zh-TW" dirty="0" err="1" smtClean="0"/>
              <a:t>i</a:t>
            </a:r>
            <a:r>
              <a:rPr kumimoji="1" lang="en-US" altLang="zh-TW" dirty="0" smtClean="0"/>
              <a:t>		“</a:t>
            </a:r>
            <a:r>
              <a:rPr kumimoji="1" lang="en-US" altLang="zh-TW" dirty="0" err="1" smtClean="0"/>
              <a:t>a:gwadu:lihv</a:t>
            </a:r>
            <a:r>
              <a:rPr kumimoji="1" lang="en-US" altLang="zh-TW" dirty="0" smtClean="0"/>
              <a:t>:’</a:t>
            </a:r>
            <a:r>
              <a:rPr kumimoji="1" lang="en-US" altLang="zh-TW" dirty="0" err="1" smtClean="0"/>
              <a:t>i</a:t>
            </a:r>
            <a:r>
              <a:rPr kumimoji="1" lang="en-US" altLang="zh-TW" dirty="0" smtClean="0"/>
              <a:t>”</a:t>
            </a:r>
          </a:p>
          <a:p>
            <a:r>
              <a:rPr kumimoji="1" lang="en-US" altLang="zh-TW" dirty="0" err="1" smtClean="0"/>
              <a:t>agi</a:t>
            </a:r>
            <a:r>
              <a:rPr kumimoji="1" lang="en-US" altLang="zh-TW" dirty="0" smtClean="0"/>
              <a:t>-		“</a:t>
            </a:r>
            <a:r>
              <a:rPr kumimoji="1" lang="en-US" altLang="zh-TW" dirty="0" err="1" smtClean="0"/>
              <a:t>agitsí</a:t>
            </a:r>
            <a:r>
              <a:rPr kumimoji="1" lang="en-US" altLang="zh-TW" dirty="0" smtClean="0"/>
              <a:t>”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7989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Which words?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Use your words from the homework to write a quick dialogue or story.</a:t>
            </a:r>
          </a:p>
          <a:p>
            <a:r>
              <a:rPr kumimoji="1" lang="en-US" altLang="zh-TW" dirty="0" smtClean="0"/>
              <a:t>Try and use short forms if possible.</a:t>
            </a:r>
          </a:p>
          <a:p>
            <a:r>
              <a:rPr kumimoji="1" lang="en-US" altLang="zh-TW" dirty="0" smtClean="0"/>
              <a:t>Read aloud with a partner, trying for your best pronunciation &amp; tone.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4125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51</TotalTime>
  <Words>147</Words>
  <Application>Microsoft Macintosh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Precedent</vt:lpstr>
      <vt:lpstr>ᏣᎳᎩ 102</vt:lpstr>
      <vt:lpstr>ᎢᏣᏓᏲᎵᎳ! (4 ᎢᏯᏂ ᎠᏂᏴᏫ)</vt:lpstr>
      <vt:lpstr>Short form</vt:lpstr>
      <vt:lpstr>Simple is good. (ᏩᎾ - ᎣᏍᏓ)</vt:lpstr>
      <vt:lpstr>Fill in the blanks! (3x!)</vt:lpstr>
      <vt:lpstr>Sounding out affixes</vt:lpstr>
      <vt:lpstr>Which words?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ᏣᎳᎩ 102</dc:title>
  <dc:creator>Ben Frey</dc:creator>
  <cp:lastModifiedBy>Ben Frey</cp:lastModifiedBy>
  <cp:revision>9</cp:revision>
  <dcterms:created xsi:type="dcterms:W3CDTF">2016-03-04T04:27:56Z</dcterms:created>
  <dcterms:modified xsi:type="dcterms:W3CDTF">2016-03-04T05:19:42Z</dcterms:modified>
</cp:coreProperties>
</file>