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-80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t="50000"/>
          <a:stretch>
            <a:fillRect/>
          </a:stretch>
        </p:blipFill>
        <p:spPr>
          <a:xfrm>
            <a:off x="0" y="3429000"/>
            <a:ext cx="9144000" cy="3429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1918447"/>
            <a:ext cx="7583488" cy="1470025"/>
          </a:xfrm>
        </p:spPr>
        <p:txBody>
          <a:bodyPr anchor="b" anchorCtr="0"/>
          <a:lstStyle/>
          <a:p>
            <a:r>
              <a:rPr lang="en-US" altLang="zh-TW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3478306"/>
            <a:ext cx="7583487" cy="17526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TW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3/3/16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303984"/>
            <a:ext cx="9144000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l="50000"/>
          <a:stretch>
            <a:fillRect/>
          </a:stretch>
        </p:blipFill>
        <p:spPr>
          <a:xfrm>
            <a:off x="4572000" y="4482"/>
            <a:ext cx="457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16200000">
            <a:off x="1086391" y="3365075"/>
            <a:ext cx="6855164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74320"/>
            <a:ext cx="3959352" cy="1691640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TW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64608" y="264907"/>
            <a:ext cx="3959352" cy="6328186"/>
          </a:xfrm>
          <a:solidFill>
            <a:schemeClr val="tx1">
              <a:lumMod val="50000"/>
            </a:schemeClr>
          </a:solidFill>
          <a:effectLst>
            <a:outerShdw blurRad="50800" dir="2700000" algn="tl" rotWithShape="0">
              <a:schemeClr val="tx1">
                <a:alpha val="40000"/>
              </a:scheme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zh-TW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1970801"/>
            <a:ext cx="3959352" cy="32004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 sz="18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Font typeface="Calisto MT" pitchFamily="18" charset="0"/>
              <a:buNone/>
            </a:pPr>
            <a:r>
              <a:rPr lang="en-US" altLang="zh-TW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70048" y="6356350"/>
            <a:ext cx="1627632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D85AC8A2-C63C-49A4-89E9-2E4420D2ECA8}" type="datetimeFigureOut">
              <a:rPr lang="en-US" smtClean="0"/>
              <a:t>3/3/16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2047" y="6356350"/>
            <a:ext cx="1892808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92808" y="5738129"/>
            <a:ext cx="758952" cy="576072"/>
          </a:xfrm>
        </p:spPr>
        <p:txBody>
          <a:bodyPr vert="horz" lIns="91440" tIns="45720" rIns="91440" bIns="45720" rtlCol="0" anchor="ctr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82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038600"/>
            <a:ext cx="7620000" cy="990600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ctr">
              <a:defRPr sz="36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 typeface="Calisto MT" pitchFamily="18" charset="0"/>
              <a:buNone/>
            </a:pPr>
            <a:r>
              <a:rPr lang="en-US" altLang="zh-TW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2900" y="265176"/>
            <a:ext cx="8458200" cy="3697224"/>
          </a:xfrm>
          <a:solidFill>
            <a:schemeClr val="tx1">
              <a:lumMod val="50000"/>
            </a:schemeClr>
          </a:solidFill>
          <a:effectLst>
            <a:outerShdw blurRad="50800" dir="2700000" algn="tl" rotWithShape="0">
              <a:schemeClr val="tx1">
                <a:alpha val="40000"/>
              </a:scheme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2000"/>
              </a:spcBef>
              <a:buFont typeface="Calisto MT" pitchFamily="18" charset="0"/>
              <a:buNone/>
              <a:defRPr sz="24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zh-TW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5042647"/>
            <a:ext cx="7620000" cy="1129553"/>
          </a:xfr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3/3/16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fld id="{D85AC8A2-C63C-49A4-89E9-2E4420D2ECA8}" type="datetimeFigureOut">
              <a:rPr lang="en-US" smtClean="0"/>
              <a:t>3/3/16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3/3/16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2"/>
          <a:srcRect r="14719"/>
          <a:stretch>
            <a:fillRect/>
          </a:stretch>
        </p:blipFill>
        <p:spPr>
          <a:xfrm>
            <a:off x="0" y="4482"/>
            <a:ext cx="779811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48600" y="457200"/>
            <a:ext cx="1219200" cy="5668963"/>
          </a:xfrm>
        </p:spPr>
        <p:txBody>
          <a:bodyPr vert="eaVert">
            <a:normAutofit/>
          </a:bodyPr>
          <a:lstStyle/>
          <a:p>
            <a:r>
              <a:rPr lang="en-US" altLang="zh-TW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457200"/>
            <a:ext cx="6383337" cy="56689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24800" y="6356350"/>
            <a:ext cx="1066800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D85AC8A2-C63C-49A4-89E9-2E4420D2ECA8}" type="datetimeFigureOut">
              <a:rPr lang="en-US" smtClean="0"/>
              <a:t>3/3/16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5400000" flipH="1">
            <a:off x="4421262" y="3365075"/>
            <a:ext cx="6855164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3/3/16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t="50000"/>
          <a:stretch>
            <a:fillRect/>
          </a:stretch>
        </p:blipFill>
        <p:spPr>
          <a:xfrm>
            <a:off x="0" y="3429000"/>
            <a:ext cx="9144000" cy="3429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789081"/>
            <a:ext cx="7583488" cy="1470025"/>
          </a:xfrm>
        </p:spPr>
        <p:txBody>
          <a:bodyPr anchor="ctr" anchorCtr="0"/>
          <a:lstStyle/>
          <a:p>
            <a:r>
              <a:rPr lang="en-US" altLang="zh-TW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4724400"/>
            <a:ext cx="7583487" cy="1385047"/>
          </a:xfrm>
        </p:spPr>
        <p:txBody>
          <a:bodyPr anchor="ctr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TW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3/3/16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303984"/>
            <a:ext cx="9144000" cy="125016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3677371" y="2564085"/>
            <a:ext cx="1789259" cy="1729830"/>
          </a:xfrm>
          <a:prstGeom prst="ellipse">
            <a:avLst/>
          </a:prstGeom>
          <a:noFill/>
          <a:ln w="127000">
            <a:solidFill>
              <a:schemeClr val="tx2"/>
            </a:solidFill>
          </a:ln>
          <a:effectLst>
            <a:innerShdw blurRad="101600" dist="76200" dir="13500000">
              <a:prstClr val="black">
                <a:alpha val="57000"/>
              </a:prstClr>
            </a:innerShdw>
          </a:effectLst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altLang="zh-TW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46984"/>
            <a:ext cx="9144000" cy="125016"/>
          </a:xfrm>
          <a:prstGeom prst="rect">
            <a:avLst/>
          </a:prstGeom>
        </p:spPr>
      </p:pic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3"/>
          <a:srcRect t="66667"/>
          <a:stretch>
            <a:fillRect/>
          </a:stretch>
        </p:blipFill>
        <p:spPr>
          <a:xfrm>
            <a:off x="0" y="4572000"/>
            <a:ext cx="9144000" cy="2286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71800"/>
            <a:ext cx="7583487" cy="13620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TW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4724400"/>
            <a:ext cx="7583487" cy="1398494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 typeface="Calisto MT" pitchFamily="18" charset="0"/>
              <a:buNone/>
              <a:defRPr sz="18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3/3/16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11" name="Picture 10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</p:spPr>
        <p:txBody>
          <a:bodyPr/>
          <a:lstStyle/>
          <a:p>
            <a:r>
              <a:rPr lang="en-US" altLang="zh-TW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3" y="1828800"/>
            <a:ext cx="356616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6791" y="1828800"/>
            <a:ext cx="356616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3/3/16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13" name="Picture 12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524000"/>
            <a:ext cx="3566160" cy="838200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93576"/>
            <a:ext cx="3566160" cy="373258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6791" y="1524000"/>
            <a:ext cx="3566160" cy="838200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96791" y="2393576"/>
            <a:ext cx="3566160" cy="373258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3/3/16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3/3/16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Overlay-FullBackground.jpg"/>
          <p:cNvPicPr>
            <a:picLocks noChangeAspect="1"/>
          </p:cNvPicPr>
          <p:nvPr/>
        </p:nvPicPr>
        <p:blipFill>
          <a:blip r:embed="rId3"/>
          <a:srcRect t="21046"/>
          <a:stretch>
            <a:fillRect/>
          </a:stretch>
        </p:blipFill>
        <p:spPr>
          <a:xfrm>
            <a:off x="0" y="1447800"/>
            <a:ext cx="9144000" cy="54146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Full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82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3/3/16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l="50000"/>
          <a:stretch>
            <a:fillRect/>
          </a:stretch>
        </p:blipFill>
        <p:spPr>
          <a:xfrm>
            <a:off x="4572000" y="4482"/>
            <a:ext cx="457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73049"/>
            <a:ext cx="3962400" cy="1690221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TW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6401" y="273050"/>
            <a:ext cx="3959352" cy="58531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1975104"/>
            <a:ext cx="3962400" cy="3200401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 defTabSz="914400" rtl="0" eaLnBrk="1" latinLnBrk="0" hangingPunct="1">
              <a:lnSpc>
                <a:spcPct val="110000"/>
              </a:lnSpc>
              <a:spcBef>
                <a:spcPts val="600"/>
              </a:spcBef>
              <a:buNone/>
              <a:defRPr sz="18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67000" y="6356350"/>
            <a:ext cx="1622612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D85AC8A2-C63C-49A4-89E9-2E4420D2ECA8}" type="datetimeFigureOut">
              <a:rPr lang="en-US" smtClean="0"/>
              <a:t>3/3/16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2047" y="6356350"/>
            <a:ext cx="1891553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92808" y="5748338"/>
            <a:ext cx="762000" cy="576262"/>
          </a:xfrm>
        </p:spPr>
        <p:txBody>
          <a:bodyPr vert="horz" lIns="91440" tIns="45720" rIns="91440" bIns="45720" rtlCol="0" anchor="ctr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16200000">
            <a:off x="1086391" y="3365075"/>
            <a:ext cx="6855164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zh-TW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28800"/>
            <a:ext cx="7583488" cy="42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32494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D85AC8A2-C63C-49A4-89E9-2E4420D2ECA8}" type="datetimeFigureOut">
              <a:rPr lang="en-US" smtClean="0"/>
              <a:t>3/3/16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047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effectLst>
            <a:outerShdw blurRad="50800" dist="12700" dir="2700000" sx="100500" sy="100500" algn="tl" rotWithShape="0">
              <a:prstClr val="black">
                <a:alpha val="6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282575" indent="-282575" algn="l" defTabSz="914400" rtl="0" eaLnBrk="1" latinLnBrk="0" hangingPunct="1">
        <a:spcBef>
          <a:spcPts val="2000"/>
        </a:spcBef>
        <a:buFont typeface="Calisto MT" pitchFamily="18" charset="0"/>
        <a:buChar char="•"/>
        <a:defRPr sz="24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1pPr>
      <a:lvl2pPr marL="577850" indent="-295275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Calisto MT" pitchFamily="18" charset="0"/>
        <a:buChar char="•"/>
        <a:defRPr sz="22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2pPr>
      <a:lvl3pPr marL="860425" indent="-282575" algn="l" defTabSz="914400" rtl="0" eaLnBrk="1" latinLnBrk="0" hangingPunct="1">
        <a:spcBef>
          <a:spcPts val="600"/>
        </a:spcBef>
        <a:buFont typeface="Calisto MT" pitchFamily="18" charset="0"/>
        <a:buChar char="•"/>
        <a:defRPr sz="20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3pPr>
      <a:lvl4pPr marL="1143000" indent="-282575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Calisto MT" pitchFamily="18" charset="0"/>
        <a:buChar char="•"/>
        <a:defRPr sz="18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4pPr>
      <a:lvl5pPr marL="1425575" indent="-282575" algn="l" defTabSz="914400" rtl="0" eaLnBrk="1" latinLnBrk="0" hangingPunct="1">
        <a:spcBef>
          <a:spcPts val="600"/>
        </a:spcBef>
        <a:buFont typeface="Calisto MT" pitchFamily="18" charset="0"/>
        <a:buChar char="•"/>
        <a:defRPr sz="18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5pPr>
      <a:lvl6pPr marL="1711325" indent="-280988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6pPr>
      <a:lvl7pPr marL="2000250" indent="-2809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800" kern="1200" dirty="0" smtClean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7pPr>
      <a:lvl8pPr marL="2290763" indent="-280988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8pPr>
      <a:lvl9pPr marL="2571750" indent="-2809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800" kern="1200" dirty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zh-TW" dirty="0" err="1" smtClean="0"/>
              <a:t>ᏣᎳᎩ</a:t>
            </a:r>
            <a:r>
              <a:rPr kumimoji="1" lang="en-US" altLang="zh-TW" dirty="0" smtClean="0"/>
              <a:t> 102</a:t>
            </a:r>
            <a:endParaRPr kumimoji="1" lang="zh-TW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kumimoji="1" lang="en-US" altLang="zh-TW" sz="3200" dirty="0" smtClean="0"/>
              <a:t>Linguistic Strategies</a:t>
            </a:r>
            <a:endParaRPr kumimoji="1"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944368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dirty="0" smtClean="0"/>
              <a:t>Ꭲ</a:t>
            </a:r>
            <a:r>
              <a:rPr kumimoji="1" lang="en-US" altLang="zh-TW" dirty="0" err="1" smtClean="0"/>
              <a:t>ᏣᏓᏲᎵᎳ</a:t>
            </a:r>
            <a:r>
              <a:rPr kumimoji="1" lang="en-US" altLang="zh-TW" dirty="0" smtClean="0"/>
              <a:t>! (4 </a:t>
            </a:r>
            <a:r>
              <a:rPr kumimoji="1" lang="en-US" altLang="zh-TW" dirty="0" err="1" smtClean="0"/>
              <a:t>ᎢᏯᏂ</a:t>
            </a:r>
            <a:r>
              <a:rPr kumimoji="1" lang="en-US" altLang="zh-TW" dirty="0" smtClean="0"/>
              <a:t> </a:t>
            </a:r>
            <a:r>
              <a:rPr kumimoji="1" lang="en-US" altLang="zh-TW" dirty="0" err="1" smtClean="0"/>
              <a:t>ᎠᏂᏴᏫ</a:t>
            </a:r>
            <a:r>
              <a:rPr kumimoji="1" lang="en-US" altLang="zh-TW" dirty="0" smtClean="0"/>
              <a:t>)</a:t>
            </a:r>
            <a:endParaRPr kumimoji="1"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TW" dirty="0" smtClean="0"/>
              <a:t>“</a:t>
            </a:r>
            <a:r>
              <a:rPr kumimoji="1" lang="en-US" altLang="zh-TW" dirty="0" err="1" smtClean="0"/>
              <a:t>ᏏᏲ</a:t>
            </a:r>
            <a:r>
              <a:rPr kumimoji="1" lang="en-US" altLang="zh-TW" dirty="0" smtClean="0"/>
              <a:t>” </a:t>
            </a:r>
            <a:r>
              <a:rPr kumimoji="1" lang="en-US" altLang="zh-TW" dirty="0" err="1" smtClean="0"/>
              <a:t>ᎭᏓ</a:t>
            </a:r>
            <a:r>
              <a:rPr kumimoji="1" lang="en-US" altLang="zh-TW" dirty="0" smtClean="0"/>
              <a:t>, </a:t>
            </a:r>
            <a:r>
              <a:rPr kumimoji="1" lang="en-US" altLang="zh-TW" dirty="0" err="1" smtClean="0"/>
              <a:t>ᏃᎴ</a:t>
            </a:r>
            <a:r>
              <a:rPr kumimoji="1" lang="en-US" altLang="zh-TW" dirty="0" smtClean="0"/>
              <a:t> “</a:t>
            </a:r>
            <a:r>
              <a:rPr kumimoji="1" lang="en-US" altLang="zh-TW" dirty="0" err="1" smtClean="0"/>
              <a:t>ᎣᏏᏉᏧ</a:t>
            </a:r>
            <a:r>
              <a:rPr kumimoji="1" lang="en-US" altLang="zh-TW" dirty="0" smtClean="0"/>
              <a:t> / </a:t>
            </a:r>
            <a:r>
              <a:rPr kumimoji="1" lang="en-US" altLang="zh-TW" dirty="0" err="1" smtClean="0"/>
              <a:t>ᎭᏲ</a:t>
            </a:r>
            <a:r>
              <a:rPr kumimoji="1" lang="en-US" altLang="zh-TW" u="sng" dirty="0" err="1" smtClean="0"/>
              <a:t>Ꮅ</a:t>
            </a:r>
            <a:r>
              <a:rPr kumimoji="1" lang="en-US" altLang="zh-TW" dirty="0" err="1" smtClean="0"/>
              <a:t>ᏓᏧ</a:t>
            </a:r>
            <a:r>
              <a:rPr kumimoji="1" lang="en-US" altLang="zh-TW" dirty="0" smtClean="0"/>
              <a:t> / °</a:t>
            </a:r>
            <a:r>
              <a:rPr kumimoji="1" lang="en-US" altLang="zh-TW" dirty="0" err="1" smtClean="0"/>
              <a:t>ᏙᎯᏧ</a:t>
            </a:r>
            <a:r>
              <a:rPr kumimoji="1" lang="en-US" altLang="zh-TW" dirty="0" smtClean="0"/>
              <a:t>?”</a:t>
            </a:r>
          </a:p>
          <a:p>
            <a:r>
              <a:rPr kumimoji="1" lang="en-US" altLang="zh-TW" dirty="0" err="1" smtClean="0"/>
              <a:t>ᎨᏙ</a:t>
            </a:r>
            <a:r>
              <a:rPr kumimoji="1" lang="en-US" altLang="zh-TW" dirty="0" smtClean="0"/>
              <a:t> </a:t>
            </a:r>
            <a:r>
              <a:rPr kumimoji="1" lang="en-US" altLang="zh-TW" dirty="0" err="1" smtClean="0"/>
              <a:t>ᎢᏳᏍᏗ</a:t>
            </a:r>
            <a:r>
              <a:rPr kumimoji="1" lang="en-US" altLang="zh-TW" dirty="0" smtClean="0"/>
              <a:t> </a:t>
            </a:r>
            <a:r>
              <a:rPr kumimoji="1" lang="en-US" altLang="zh-TW" dirty="0" err="1" smtClean="0"/>
              <a:t>ᎭᏛᏁᎮᎢ</a:t>
            </a:r>
            <a:r>
              <a:rPr kumimoji="1" lang="en-US" altLang="zh-TW" dirty="0" smtClean="0"/>
              <a:t> </a:t>
            </a:r>
            <a:r>
              <a:rPr kumimoji="1" lang="en-US" altLang="zh-TW" dirty="0" err="1" smtClean="0"/>
              <a:t>ᎪᎯ</a:t>
            </a:r>
            <a:r>
              <a:rPr kumimoji="1" lang="en-US" altLang="zh-TW" dirty="0" smtClean="0"/>
              <a:t> </a:t>
            </a:r>
            <a:r>
              <a:rPr kumimoji="1" lang="en-US" altLang="zh-TW" dirty="0" err="1" smtClean="0"/>
              <a:t>ᎢᎦ</a:t>
            </a:r>
            <a:r>
              <a:rPr kumimoji="1" lang="en-US" altLang="zh-TW" dirty="0" smtClean="0"/>
              <a:t>?</a:t>
            </a:r>
          </a:p>
          <a:p>
            <a:r>
              <a:rPr kumimoji="1" lang="en-US" altLang="zh-TW" dirty="0" err="1" smtClean="0"/>
              <a:t>ᎧᎩ</a:t>
            </a:r>
            <a:r>
              <a:rPr kumimoji="1" lang="en-US" altLang="zh-TW" dirty="0" smtClean="0"/>
              <a:t> </a:t>
            </a:r>
            <a:r>
              <a:rPr kumimoji="1" lang="en-US" altLang="zh-TW" dirty="0" err="1" smtClean="0"/>
              <a:t>ᎢᏳᏍᏗ</a:t>
            </a:r>
            <a:r>
              <a:rPr kumimoji="1" lang="en-US" altLang="zh-TW" dirty="0" smtClean="0"/>
              <a:t> </a:t>
            </a:r>
            <a:r>
              <a:rPr kumimoji="1" lang="en-US" altLang="zh-TW" dirty="0" err="1" smtClean="0"/>
              <a:t>ᏄᏓᎴ</a:t>
            </a:r>
            <a:r>
              <a:rPr kumimoji="1" lang="en-US" altLang="zh-TW" dirty="0" smtClean="0"/>
              <a:t> </a:t>
            </a:r>
            <a:r>
              <a:rPr kumimoji="1" lang="en-US" altLang="zh-TW" dirty="0" err="1" smtClean="0"/>
              <a:t>ᎯᎪᏩᏘᏍᎨᎢ</a:t>
            </a:r>
            <a:r>
              <a:rPr kumimoji="1" lang="en-US" altLang="zh-TW" dirty="0" smtClean="0"/>
              <a:t> </a:t>
            </a:r>
            <a:r>
              <a:rPr kumimoji="1" lang="en-US" altLang="zh-TW" dirty="0" err="1" smtClean="0"/>
              <a:t>ᎪᎯ</a:t>
            </a:r>
            <a:r>
              <a:rPr kumimoji="1" lang="en-US" altLang="zh-TW" dirty="0" smtClean="0"/>
              <a:t> </a:t>
            </a:r>
            <a:r>
              <a:rPr kumimoji="1" lang="en-US" altLang="zh-TW" dirty="0" err="1" smtClean="0"/>
              <a:t>ᎢᎦ</a:t>
            </a:r>
            <a:r>
              <a:rPr kumimoji="1" lang="en-US" altLang="zh-TW" dirty="0" smtClean="0"/>
              <a:t>? </a:t>
            </a:r>
            <a:r>
              <a:rPr kumimoji="1" lang="en-US" altLang="zh-TW" dirty="0" err="1" smtClean="0"/>
              <a:t>ᎨᏙ</a:t>
            </a:r>
            <a:r>
              <a:rPr kumimoji="1" lang="en-US" altLang="zh-TW" dirty="0" smtClean="0"/>
              <a:t> </a:t>
            </a:r>
            <a:r>
              <a:rPr kumimoji="1" lang="en-US" altLang="zh-TW" dirty="0" err="1" smtClean="0"/>
              <a:t>ᎢᏳᏍᏗ</a:t>
            </a:r>
            <a:r>
              <a:rPr kumimoji="1" lang="en-US" altLang="zh-TW" dirty="0" smtClean="0"/>
              <a:t> </a:t>
            </a:r>
            <a:r>
              <a:rPr kumimoji="1" lang="en-US" altLang="zh-TW" dirty="0" err="1" smtClean="0"/>
              <a:t>ᏗᎧ</a:t>
            </a:r>
            <a:r>
              <a:rPr kumimoji="1" lang="en-US" altLang="zh-TW" u="sng" dirty="0" err="1" smtClean="0"/>
              <a:t>Ꮎ</a:t>
            </a:r>
            <a:r>
              <a:rPr kumimoji="1" lang="en-US" altLang="zh-TW" dirty="0" err="1" smtClean="0"/>
              <a:t>ᏗᎢ</a:t>
            </a:r>
            <a:r>
              <a:rPr kumimoji="1" lang="en-US" altLang="zh-TW" smtClean="0"/>
              <a:t>?</a:t>
            </a:r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94904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 smtClean="0"/>
              <a:t>Short form</a:t>
            </a:r>
            <a:endParaRPr kumimoji="1"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TW" dirty="0" err="1" smtClean="0"/>
              <a:t>ᎨᏙ</a:t>
            </a:r>
            <a:r>
              <a:rPr kumimoji="1" lang="en-US" altLang="zh-TW" dirty="0" smtClean="0"/>
              <a:t> </a:t>
            </a:r>
            <a:r>
              <a:rPr kumimoji="1" lang="en-US" altLang="zh-TW" dirty="0" err="1" smtClean="0"/>
              <a:t>ᎢᏳᏍᏗ</a:t>
            </a:r>
            <a:r>
              <a:rPr kumimoji="1" lang="en-US" altLang="zh-TW" dirty="0" smtClean="0"/>
              <a:t> </a:t>
            </a:r>
            <a:r>
              <a:rPr kumimoji="1" lang="en-US" altLang="zh-TW" dirty="0" err="1" smtClean="0"/>
              <a:t>ᏕᏣᏙᎠ</a:t>
            </a:r>
            <a:r>
              <a:rPr kumimoji="1" lang="en-US" altLang="zh-TW" dirty="0" smtClean="0"/>
              <a:t>?</a:t>
            </a:r>
            <a:r>
              <a:rPr kumimoji="1" lang="en-US" altLang="zh-TW" dirty="0" smtClean="0">
                <a:sym typeface="Wingdings"/>
              </a:rPr>
              <a:t> </a:t>
            </a:r>
            <a:r>
              <a:rPr kumimoji="1" lang="en-US" altLang="zh-TW" dirty="0" err="1" smtClean="0">
                <a:sym typeface="Wingdings"/>
              </a:rPr>
              <a:t>Ꮩ</a:t>
            </a:r>
            <a:r>
              <a:rPr kumimoji="1" lang="en-US" altLang="zh-TW" dirty="0" smtClean="0">
                <a:sym typeface="Wingdings"/>
              </a:rPr>
              <a:t> </a:t>
            </a:r>
            <a:r>
              <a:rPr kumimoji="1" lang="en-US" altLang="zh-TW" dirty="0" err="1" smtClean="0">
                <a:sym typeface="Wingdings"/>
              </a:rPr>
              <a:t>ᏕᏣᏙ</a:t>
            </a:r>
            <a:r>
              <a:rPr kumimoji="1" lang="en-US" altLang="zh-TW" dirty="0" smtClean="0">
                <a:sym typeface="Wingdings"/>
              </a:rPr>
              <a:t>?</a:t>
            </a:r>
          </a:p>
          <a:p>
            <a:r>
              <a:rPr kumimoji="1" lang="en-US" altLang="zh-TW" dirty="0" err="1" smtClean="0">
                <a:sym typeface="Wingdings"/>
              </a:rPr>
              <a:t>ᎨᏙ</a:t>
            </a:r>
            <a:r>
              <a:rPr kumimoji="1" lang="en-US" altLang="zh-TW" dirty="0" smtClean="0">
                <a:sym typeface="Wingdings"/>
              </a:rPr>
              <a:t> </a:t>
            </a:r>
            <a:r>
              <a:rPr kumimoji="1" lang="en-US" altLang="zh-TW" dirty="0" err="1" smtClean="0">
                <a:sym typeface="Wingdings"/>
              </a:rPr>
              <a:t>ᎢᏳᏍᏗ</a:t>
            </a:r>
            <a:r>
              <a:rPr kumimoji="1" lang="en-US" altLang="zh-TW" dirty="0" smtClean="0">
                <a:sym typeface="Wingdings"/>
              </a:rPr>
              <a:t> 		 </a:t>
            </a:r>
            <a:r>
              <a:rPr kumimoji="1" lang="en-US" altLang="zh-TW" dirty="0" err="1" smtClean="0">
                <a:sym typeface="Wingdings"/>
              </a:rPr>
              <a:t>ᏙᏍ</a:t>
            </a:r>
            <a:r>
              <a:rPr kumimoji="1" lang="en-US" altLang="zh-TW" u="sng" dirty="0" err="1" smtClean="0">
                <a:sym typeface="Wingdings"/>
              </a:rPr>
              <a:t>Ꮧ</a:t>
            </a:r>
            <a:r>
              <a:rPr kumimoji="1" lang="en-US" altLang="zh-TW" dirty="0" smtClean="0">
                <a:sym typeface="Wingdings"/>
              </a:rPr>
              <a:t>?</a:t>
            </a:r>
          </a:p>
          <a:p>
            <a:r>
              <a:rPr kumimoji="1" lang="en-US" altLang="zh-TW" dirty="0" err="1" smtClean="0">
                <a:sym typeface="Wingdings"/>
              </a:rPr>
              <a:t>ᎨᏍᏗ</a:t>
            </a:r>
            <a:r>
              <a:rPr kumimoji="1" lang="en-US" altLang="zh-TW" dirty="0" smtClean="0">
                <a:sym typeface="Wingdings"/>
              </a:rPr>
              <a:t> 		 </a:t>
            </a:r>
            <a:r>
              <a:rPr kumimoji="1" lang="en-US" altLang="zh-TW" dirty="0" err="1" smtClean="0">
                <a:sym typeface="Wingdings"/>
              </a:rPr>
              <a:t>Ꭸ</a:t>
            </a:r>
            <a:r>
              <a:rPr kumimoji="1" lang="en-US" altLang="zh-TW" dirty="0" smtClean="0">
                <a:sym typeface="Wingdings"/>
              </a:rPr>
              <a:t>		  “</a:t>
            </a:r>
            <a:r>
              <a:rPr kumimoji="1" lang="en-US" altLang="zh-TW" dirty="0" err="1" smtClean="0">
                <a:sym typeface="Wingdings"/>
              </a:rPr>
              <a:t>Ꭸ</a:t>
            </a:r>
            <a:r>
              <a:rPr kumimoji="1" lang="en-US" altLang="zh-TW" dirty="0" smtClean="0">
                <a:sym typeface="Wingdings"/>
              </a:rPr>
              <a:t> </a:t>
            </a:r>
            <a:r>
              <a:rPr kumimoji="1" lang="en-US" altLang="zh-TW" dirty="0" err="1" smtClean="0">
                <a:sym typeface="Wingdings"/>
              </a:rPr>
              <a:t>ᏱᏥ</a:t>
            </a:r>
            <a:r>
              <a:rPr kumimoji="1" lang="en-US" altLang="zh-TW" u="sng" dirty="0" err="1" smtClean="0">
                <a:sym typeface="Wingdings"/>
              </a:rPr>
              <a:t>Ꭶ</a:t>
            </a:r>
            <a:r>
              <a:rPr kumimoji="1" lang="en-US" altLang="zh-TW" dirty="0" err="1" smtClean="0">
                <a:sym typeface="Wingdings"/>
              </a:rPr>
              <a:t>Ꮤ</a:t>
            </a:r>
            <a:r>
              <a:rPr kumimoji="1" lang="en-US" altLang="zh-TW" dirty="0" smtClean="0">
                <a:sym typeface="Wingdings"/>
              </a:rPr>
              <a:t>!</a:t>
            </a:r>
          </a:p>
          <a:p>
            <a:r>
              <a:rPr kumimoji="1" lang="en-US" altLang="zh-TW" dirty="0" err="1" smtClean="0">
                <a:sym typeface="Wingdings"/>
              </a:rPr>
              <a:t>Ꭰ</a:t>
            </a:r>
            <a:r>
              <a:rPr kumimoji="1" lang="en-US" altLang="zh-TW" u="sng" dirty="0" err="1" smtClean="0">
                <a:sym typeface="Wingdings"/>
              </a:rPr>
              <a:t>Ꮎ</a:t>
            </a:r>
            <a:r>
              <a:rPr kumimoji="1" lang="en-US" altLang="zh-TW" dirty="0" err="1" smtClean="0">
                <a:sym typeface="Wingdings"/>
              </a:rPr>
              <a:t>ᏗᏍᎪᎢ</a:t>
            </a:r>
            <a:r>
              <a:rPr kumimoji="1" lang="en-US" altLang="zh-TW" dirty="0" smtClean="0">
                <a:sym typeface="Wingdings"/>
              </a:rPr>
              <a:t> 		 </a:t>
            </a:r>
            <a:r>
              <a:rPr kumimoji="1" lang="en-US" altLang="zh-TW" dirty="0" err="1" smtClean="0">
                <a:sym typeface="Wingdings"/>
              </a:rPr>
              <a:t>Ꭰ</a:t>
            </a:r>
            <a:r>
              <a:rPr kumimoji="1" lang="en-US" altLang="zh-TW" u="sng" dirty="0" err="1" smtClean="0">
                <a:sym typeface="Wingdings"/>
              </a:rPr>
              <a:t>Ꮎ</a:t>
            </a:r>
            <a:r>
              <a:rPr kumimoji="1" lang="en-US" altLang="zh-TW" dirty="0" err="1" smtClean="0">
                <a:sym typeface="Wingdings"/>
              </a:rPr>
              <a:t>ᏗᏍᎪ</a:t>
            </a:r>
            <a:r>
              <a:rPr kumimoji="1" lang="en-US" altLang="zh-TW" dirty="0">
                <a:sym typeface="Wingdings"/>
              </a:rPr>
              <a:t> </a:t>
            </a:r>
            <a:r>
              <a:rPr kumimoji="1" lang="en-US" altLang="zh-TW" dirty="0" smtClean="0">
                <a:sym typeface="Wingdings"/>
              </a:rPr>
              <a:t>   “</a:t>
            </a:r>
            <a:r>
              <a:rPr kumimoji="1" lang="en-US" altLang="zh-TW" dirty="0" err="1" smtClean="0">
                <a:sym typeface="Wingdings"/>
              </a:rPr>
              <a:t>ᏙᏍ</a:t>
            </a:r>
            <a:r>
              <a:rPr kumimoji="1" lang="en-US" altLang="zh-TW" u="sng" dirty="0" err="1" smtClean="0">
                <a:sym typeface="Wingdings"/>
              </a:rPr>
              <a:t>Ꮧ</a:t>
            </a:r>
            <a:r>
              <a:rPr kumimoji="1" lang="en-US" altLang="zh-TW" dirty="0">
                <a:sym typeface="Wingdings"/>
              </a:rPr>
              <a:t> </a:t>
            </a:r>
            <a:r>
              <a:rPr kumimoji="1" lang="en-US" altLang="zh-TW" dirty="0" err="1" smtClean="0">
                <a:sym typeface="Wingdings"/>
              </a:rPr>
              <a:t>Ꮳ</a:t>
            </a:r>
            <a:r>
              <a:rPr kumimoji="1" lang="en-US" altLang="zh-TW" u="sng" dirty="0" err="1" smtClean="0">
                <a:sym typeface="Wingdings"/>
              </a:rPr>
              <a:t>Ꮎ</a:t>
            </a:r>
            <a:r>
              <a:rPr kumimoji="1" lang="en-US" altLang="zh-TW" dirty="0" err="1" smtClean="0">
                <a:sym typeface="Wingdings"/>
              </a:rPr>
              <a:t>ᏗᏍᎪ</a:t>
            </a:r>
            <a:r>
              <a:rPr kumimoji="1" lang="en-US" altLang="zh-TW" dirty="0" smtClean="0">
                <a:sym typeface="Wingdings"/>
              </a:rPr>
              <a:t>?”</a:t>
            </a:r>
          </a:p>
          <a:p>
            <a:r>
              <a:rPr kumimoji="1" lang="en-US" altLang="zh-TW" dirty="0" err="1" smtClean="0">
                <a:sym typeface="Wingdings"/>
              </a:rPr>
              <a:t>ᎠᏗᎭ</a:t>
            </a:r>
            <a:r>
              <a:rPr kumimoji="1" lang="en-US" altLang="zh-TW" dirty="0" smtClean="0">
                <a:sym typeface="Wingdings"/>
              </a:rPr>
              <a:t> 		 </a:t>
            </a:r>
            <a:r>
              <a:rPr kumimoji="1" lang="en-US" altLang="zh-TW" dirty="0" err="1" smtClean="0">
                <a:sym typeface="Wingdings"/>
              </a:rPr>
              <a:t>Ꭰ</a:t>
            </a:r>
            <a:r>
              <a:rPr kumimoji="1" lang="en-US" altLang="zh-TW" u="sng" dirty="0" err="1" smtClean="0">
                <a:sym typeface="Wingdings"/>
              </a:rPr>
              <a:t>Ꮧ</a:t>
            </a:r>
            <a:r>
              <a:rPr kumimoji="1" lang="en-US" altLang="zh-TW" dirty="0">
                <a:sym typeface="Wingdings"/>
              </a:rPr>
              <a:t> </a:t>
            </a:r>
            <a:r>
              <a:rPr kumimoji="1" lang="en-US" altLang="zh-TW" dirty="0" smtClean="0">
                <a:sym typeface="Wingdings"/>
              </a:rPr>
              <a:t>	  “</a:t>
            </a:r>
            <a:r>
              <a:rPr kumimoji="1" lang="en-US" altLang="zh-TW" dirty="0" err="1" smtClean="0">
                <a:sym typeface="Wingdings"/>
              </a:rPr>
              <a:t>Ꮩ</a:t>
            </a:r>
            <a:r>
              <a:rPr kumimoji="1" lang="en-US" altLang="zh-TW" dirty="0" smtClean="0">
                <a:sym typeface="Wingdings"/>
              </a:rPr>
              <a:t> </a:t>
            </a:r>
            <a:r>
              <a:rPr kumimoji="1" lang="en-US" altLang="zh-TW" dirty="0" err="1" smtClean="0">
                <a:sym typeface="Wingdings"/>
              </a:rPr>
              <a:t>Ꭰ</a:t>
            </a:r>
            <a:r>
              <a:rPr kumimoji="1" lang="en-US" altLang="zh-TW" u="sng" dirty="0" err="1" smtClean="0">
                <a:sym typeface="Wingdings"/>
              </a:rPr>
              <a:t>Ꮧ</a:t>
            </a:r>
            <a:r>
              <a:rPr kumimoji="1" lang="en-US" altLang="zh-TW" dirty="0" smtClean="0">
                <a:sym typeface="Wingdings"/>
              </a:rPr>
              <a:t>”</a:t>
            </a:r>
          </a:p>
          <a:p>
            <a:r>
              <a:rPr kumimoji="1" lang="en-US" altLang="zh-TW" dirty="0" smtClean="0">
                <a:sym typeface="Wingdings"/>
              </a:rPr>
              <a:t>Question part. 	 </a:t>
            </a:r>
            <a:r>
              <a:rPr kumimoji="1" lang="en-US" altLang="zh-TW" dirty="0" err="1" smtClean="0">
                <a:sym typeface="Wingdings"/>
              </a:rPr>
              <a:t>Ꮝ</a:t>
            </a:r>
            <a:r>
              <a:rPr kumimoji="1" lang="en-US" altLang="zh-TW" dirty="0" smtClean="0">
                <a:sym typeface="Wingdings"/>
              </a:rPr>
              <a:t> 		“</a:t>
            </a:r>
            <a:r>
              <a:rPr kumimoji="1" lang="en-US" altLang="zh-TW" dirty="0" err="1" smtClean="0">
                <a:sym typeface="Wingdings"/>
              </a:rPr>
              <a:t>ᎣᏏᏊᏍ</a:t>
            </a:r>
            <a:r>
              <a:rPr kumimoji="1" lang="en-US" altLang="zh-TW" dirty="0" smtClean="0">
                <a:sym typeface="Wingdings"/>
              </a:rPr>
              <a:t>?”</a:t>
            </a:r>
          </a:p>
          <a:p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17550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 smtClean="0"/>
              <a:t>Simple is good.</a:t>
            </a:r>
            <a:br>
              <a:rPr kumimoji="1" lang="en-US" altLang="zh-TW" dirty="0" smtClean="0"/>
            </a:br>
            <a:r>
              <a:rPr kumimoji="1" lang="en-US" altLang="zh-TW" dirty="0" smtClean="0"/>
              <a:t>(</a:t>
            </a:r>
            <a:r>
              <a:rPr kumimoji="1" lang="en-US" altLang="zh-TW" dirty="0" err="1" smtClean="0"/>
              <a:t>ᏩᎾ</a:t>
            </a:r>
            <a:r>
              <a:rPr kumimoji="1" lang="en-US" altLang="zh-TW" dirty="0" smtClean="0"/>
              <a:t> - </a:t>
            </a:r>
            <a:r>
              <a:rPr kumimoji="1" lang="en-US" altLang="zh-TW" dirty="0" err="1" smtClean="0"/>
              <a:t>ᎣᏍᏓ</a:t>
            </a:r>
            <a:r>
              <a:rPr kumimoji="1" lang="en-US" altLang="zh-TW" dirty="0" smtClean="0"/>
              <a:t>)</a:t>
            </a:r>
            <a:endParaRPr kumimoji="1"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TW" dirty="0" smtClean="0"/>
              <a:t>A: “</a:t>
            </a:r>
            <a:r>
              <a:rPr kumimoji="1" lang="zh-TW" altLang="en-US" dirty="0" smtClean="0"/>
              <a:t>Ꭳ</a:t>
            </a:r>
            <a:r>
              <a:rPr kumimoji="1" lang="zh-TW" altLang="en-US" dirty="0" smtClean="0"/>
              <a:t>Ꮝ</a:t>
            </a:r>
            <a:r>
              <a:rPr kumimoji="1" lang="en-US" altLang="zh-TW" dirty="0" err="1" smtClean="0"/>
              <a:t>Ꮣ</a:t>
            </a:r>
            <a:r>
              <a:rPr kumimoji="1" lang="en-US" altLang="zh-TW" dirty="0" smtClean="0"/>
              <a:t> </a:t>
            </a:r>
            <a:r>
              <a:rPr kumimoji="1" lang="en-US" altLang="zh-TW" dirty="0" err="1" smtClean="0"/>
              <a:t>ᎠᏆᏓ</a:t>
            </a:r>
            <a:r>
              <a:rPr kumimoji="1" lang="en-US" altLang="zh-TW" u="sng" dirty="0" err="1" smtClean="0"/>
              <a:t>Ꮎ</a:t>
            </a:r>
            <a:r>
              <a:rPr kumimoji="1" lang="en-US" altLang="zh-TW" dirty="0" err="1" smtClean="0"/>
              <a:t>Ꮨ</a:t>
            </a:r>
            <a:r>
              <a:rPr kumimoji="1" lang="en-US" altLang="zh-TW" dirty="0" smtClean="0"/>
              <a:t>!”	</a:t>
            </a:r>
          </a:p>
          <a:p>
            <a:pPr lvl="1"/>
            <a:r>
              <a:rPr kumimoji="1" lang="en-US" altLang="zh-TW" dirty="0" smtClean="0"/>
              <a:t>B: “</a:t>
            </a:r>
            <a:r>
              <a:rPr kumimoji="1" lang="en-US" altLang="zh-TW" dirty="0" err="1" smtClean="0"/>
              <a:t>Ꮩ</a:t>
            </a:r>
            <a:r>
              <a:rPr kumimoji="1" lang="en-US" altLang="zh-TW" dirty="0" smtClean="0"/>
              <a:t> </a:t>
            </a:r>
            <a:r>
              <a:rPr kumimoji="1" lang="en-US" altLang="zh-TW" dirty="0" err="1" smtClean="0"/>
              <a:t>ᎤᏰ</a:t>
            </a:r>
            <a:r>
              <a:rPr kumimoji="1" lang="en-US" altLang="zh-TW" u="sng" dirty="0" err="1" smtClean="0"/>
              <a:t>Ꮯ</a:t>
            </a:r>
            <a:r>
              <a:rPr kumimoji="1" lang="en-US" altLang="zh-TW" dirty="0" err="1" smtClean="0"/>
              <a:t>Ꮧ</a:t>
            </a:r>
            <a:r>
              <a:rPr kumimoji="1" lang="en-US" altLang="zh-TW" dirty="0" smtClean="0"/>
              <a:t>?”</a:t>
            </a:r>
          </a:p>
          <a:p>
            <a:pPr lvl="1"/>
            <a:r>
              <a:rPr kumimoji="1" lang="en-US" altLang="zh-TW" dirty="0" smtClean="0"/>
              <a:t>A: “</a:t>
            </a:r>
            <a:r>
              <a:rPr kumimoji="1" lang="en-US" altLang="zh-TW" dirty="0" err="1" smtClean="0"/>
              <a:t>ᏍᏈᏍᏓ</a:t>
            </a:r>
            <a:r>
              <a:rPr kumimoji="1" lang="en-US" altLang="zh-TW" dirty="0" smtClean="0"/>
              <a:t> </a:t>
            </a:r>
            <a:r>
              <a:rPr kumimoji="1" lang="en-US" altLang="zh-TW" dirty="0" err="1" smtClean="0"/>
              <a:t>ᎤᏃᎴ</a:t>
            </a:r>
            <a:r>
              <a:rPr kumimoji="1" lang="en-US" altLang="zh-TW" dirty="0" smtClean="0"/>
              <a:t> </a:t>
            </a:r>
            <a:r>
              <a:rPr kumimoji="1" lang="en-US" altLang="zh-TW" dirty="0" err="1" smtClean="0"/>
              <a:t>ᎪᎢᎦ</a:t>
            </a:r>
            <a:r>
              <a:rPr kumimoji="1" lang="en-US" altLang="zh-TW" dirty="0" smtClean="0"/>
              <a:t>!”</a:t>
            </a:r>
          </a:p>
          <a:p>
            <a:r>
              <a:rPr kumimoji="1" lang="en-US" altLang="zh-TW" dirty="0" smtClean="0"/>
              <a:t>A: “</a:t>
            </a:r>
            <a:r>
              <a:rPr kumimoji="1" lang="en-US" altLang="zh-TW" dirty="0" err="1" smtClean="0"/>
              <a:t>Ꮩ</a:t>
            </a:r>
            <a:r>
              <a:rPr kumimoji="1" lang="en-US" altLang="zh-TW" dirty="0" smtClean="0"/>
              <a:t> </a:t>
            </a:r>
            <a:r>
              <a:rPr kumimoji="1" lang="en-US" altLang="zh-TW" dirty="0" err="1" smtClean="0"/>
              <a:t>ᎭᏛᏁᎮ</a:t>
            </a:r>
            <a:r>
              <a:rPr kumimoji="1" lang="en-US" altLang="zh-TW" dirty="0" smtClean="0"/>
              <a:t>?” </a:t>
            </a:r>
          </a:p>
          <a:p>
            <a:pPr lvl="1"/>
            <a:r>
              <a:rPr kumimoji="1" lang="en-US" altLang="zh-TW" dirty="0" smtClean="0"/>
              <a:t>B: “</a:t>
            </a:r>
            <a:r>
              <a:rPr kumimoji="1" lang="en-US" altLang="zh-TW" dirty="0" err="1" smtClean="0"/>
              <a:t>ᏍᏓᏯ</a:t>
            </a:r>
            <a:r>
              <a:rPr kumimoji="1" lang="en-US" altLang="zh-TW" dirty="0" smtClean="0"/>
              <a:t> </a:t>
            </a:r>
            <a:r>
              <a:rPr kumimoji="1" lang="en-US" altLang="zh-TW" dirty="0" err="1" smtClean="0"/>
              <a:t>ᏓᎩᎸᏫᏍᏓᏁ</a:t>
            </a:r>
            <a:r>
              <a:rPr kumimoji="1" lang="en-US" altLang="zh-TW" dirty="0" smtClean="0"/>
              <a:t>!”</a:t>
            </a:r>
          </a:p>
          <a:p>
            <a:pPr lvl="1"/>
            <a:r>
              <a:rPr kumimoji="1" lang="en-US" altLang="zh-TW" dirty="0" smtClean="0"/>
              <a:t>A: “</a:t>
            </a:r>
            <a:r>
              <a:rPr kumimoji="1" lang="en-US" altLang="zh-TW" dirty="0" err="1" smtClean="0"/>
              <a:t>ᎭᏗ</a:t>
            </a:r>
            <a:r>
              <a:rPr kumimoji="1" lang="en-US" altLang="zh-TW" dirty="0" smtClean="0"/>
              <a:t>! </a:t>
            </a:r>
            <a:r>
              <a:rPr kumimoji="1" lang="en-US" altLang="zh-TW" dirty="0" err="1" smtClean="0"/>
              <a:t>Ꭸ</a:t>
            </a:r>
            <a:r>
              <a:rPr kumimoji="1" lang="en-US" altLang="zh-TW" dirty="0" smtClean="0"/>
              <a:t> </a:t>
            </a:r>
            <a:r>
              <a:rPr kumimoji="1" lang="en-US" altLang="zh-TW" dirty="0" err="1" smtClean="0"/>
              <a:t>ᏯᏉᎯᏳ</a:t>
            </a:r>
            <a:r>
              <a:rPr kumimoji="1" lang="en-US" altLang="zh-TW" dirty="0" smtClean="0"/>
              <a:t>! </a:t>
            </a:r>
            <a:r>
              <a:rPr kumimoji="1" lang="en-US" altLang="zh-TW" dirty="0" err="1" smtClean="0"/>
              <a:t>ᎭᎪᎦ</a:t>
            </a:r>
            <a:r>
              <a:rPr kumimoji="1" lang="en-US" altLang="zh-TW" dirty="0"/>
              <a:t> </a:t>
            </a:r>
            <a:r>
              <a:rPr kumimoji="1" lang="en-US" altLang="zh-TW" dirty="0" smtClean="0"/>
              <a:t>- </a:t>
            </a:r>
            <a:r>
              <a:rPr kumimoji="1" lang="en-US" altLang="zh-TW" dirty="0" err="1" smtClean="0"/>
              <a:t>ᎡᎡᎡᎡᎡ</a:t>
            </a:r>
            <a:r>
              <a:rPr kumimoji="1" lang="en-US" altLang="zh-TW" dirty="0" smtClean="0"/>
              <a:t>!!”</a:t>
            </a:r>
          </a:p>
          <a:p>
            <a:r>
              <a:rPr kumimoji="1" lang="en-US" altLang="zh-TW" dirty="0" smtClean="0"/>
              <a:t>A: “</a:t>
            </a:r>
            <a:r>
              <a:rPr kumimoji="1" lang="en-US" altLang="zh-TW" dirty="0" err="1" smtClean="0"/>
              <a:t>Ꭴ</a:t>
            </a:r>
            <a:r>
              <a:rPr kumimoji="1" lang="en-US" altLang="zh-TW" u="sng" dirty="0" err="1" smtClean="0"/>
              <a:t>Ꮟ</a:t>
            </a:r>
            <a:r>
              <a:rPr kumimoji="1" lang="en-US" altLang="zh-TW" dirty="0" smtClean="0"/>
              <a:t>! </a:t>
            </a:r>
            <a:r>
              <a:rPr kumimoji="1" lang="en-US" altLang="zh-TW" dirty="0" err="1" smtClean="0"/>
              <a:t>ᎤᏴ</a:t>
            </a:r>
            <a:r>
              <a:rPr kumimoji="1" lang="en-US" altLang="zh-TW" u="sng" dirty="0" err="1" smtClean="0"/>
              <a:t>Ꮳ</a:t>
            </a:r>
            <a:r>
              <a:rPr kumimoji="1" lang="en-US" altLang="zh-TW" dirty="0" smtClean="0"/>
              <a:t> </a:t>
            </a:r>
            <a:r>
              <a:rPr kumimoji="1" lang="en-US" altLang="zh-TW" dirty="0" err="1" smtClean="0"/>
              <a:t>ᏙᏱ</a:t>
            </a:r>
            <a:r>
              <a:rPr kumimoji="1" lang="en-US" altLang="zh-TW" dirty="0" smtClean="0"/>
              <a:t>!</a:t>
            </a:r>
          </a:p>
          <a:p>
            <a:pPr lvl="1"/>
            <a:r>
              <a:rPr kumimoji="1" lang="en-US" altLang="zh-TW" dirty="0" smtClean="0"/>
              <a:t>B: “</a:t>
            </a:r>
            <a:r>
              <a:rPr kumimoji="1" lang="en-US" altLang="zh-TW" dirty="0" err="1" smtClean="0"/>
              <a:t>ᎥᎥ</a:t>
            </a:r>
            <a:r>
              <a:rPr kumimoji="1" lang="en-US" altLang="zh-TW" dirty="0" smtClean="0"/>
              <a:t>! </a:t>
            </a:r>
            <a:r>
              <a:rPr kumimoji="1" lang="en-US" altLang="zh-TW" dirty="0" err="1" smtClean="0"/>
              <a:t>ᏙᏳᏛ</a:t>
            </a:r>
            <a:r>
              <a:rPr kumimoji="1" lang="en-US" altLang="zh-TW" dirty="0" smtClean="0"/>
              <a:t>!”</a:t>
            </a:r>
          </a:p>
          <a:p>
            <a:pPr lvl="1"/>
            <a:r>
              <a:rPr kumimoji="1" lang="en-US" altLang="zh-TW" dirty="0" smtClean="0"/>
              <a:t>A: “</a:t>
            </a:r>
            <a:r>
              <a:rPr kumimoji="1" lang="en-US" altLang="zh-TW" dirty="0" err="1" smtClean="0"/>
              <a:t>ᎦᏌᎴᎾ</a:t>
            </a:r>
            <a:r>
              <a:rPr kumimoji="1" lang="en-US" altLang="zh-TW" dirty="0" smtClean="0"/>
              <a:t> </a:t>
            </a:r>
            <a:r>
              <a:rPr kumimoji="1" lang="en-US" altLang="zh-TW" dirty="0" err="1" smtClean="0"/>
              <a:t>Ꭰ°ᎩᏂᎬ</a:t>
            </a:r>
            <a:r>
              <a:rPr kumimoji="1" lang="en-US" altLang="zh-TW" u="sng" dirty="0" err="1" smtClean="0"/>
              <a:t>Ꭶ</a:t>
            </a:r>
            <a:r>
              <a:rPr kumimoji="1" lang="en-US" altLang="zh-TW" dirty="0" smtClean="0"/>
              <a:t>!”</a:t>
            </a:r>
            <a:endParaRPr kumimoji="1" lang="zh-TW" altLang="en-US" u="sng" dirty="0"/>
          </a:p>
        </p:txBody>
      </p:sp>
    </p:spTree>
    <p:extLst>
      <p:ext uri="{BB962C8B-B14F-4D97-AF65-F5344CB8AC3E}">
        <p14:creationId xmlns:p14="http://schemas.microsoft.com/office/powerpoint/2010/main" val="14510689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 smtClean="0"/>
              <a:t>Fill in the blanks! (3x!)</a:t>
            </a:r>
            <a:endParaRPr kumimoji="1"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kumimoji="1" lang="en-US" altLang="zh-TW" dirty="0" smtClean="0"/>
              <a:t>A: “</a:t>
            </a:r>
            <a:r>
              <a:rPr kumimoji="1" lang="en-US" altLang="zh-TW" dirty="0" err="1" smtClean="0"/>
              <a:t>Ꮩ</a:t>
            </a:r>
            <a:r>
              <a:rPr kumimoji="1" lang="en-US" altLang="zh-TW" dirty="0" smtClean="0"/>
              <a:t> </a:t>
            </a:r>
            <a:r>
              <a:rPr kumimoji="1" lang="en-US" altLang="zh-TW" dirty="0" err="1" smtClean="0"/>
              <a:t>ᎭᏛᏁ</a:t>
            </a:r>
            <a:r>
              <a:rPr kumimoji="1" lang="en-US" altLang="zh-TW" dirty="0" smtClean="0"/>
              <a:t> </a:t>
            </a:r>
            <a:r>
              <a:rPr kumimoji="1" lang="en-US" altLang="zh-TW" dirty="0" err="1" smtClean="0"/>
              <a:t>ᎪᎢ</a:t>
            </a:r>
            <a:r>
              <a:rPr kumimoji="1" lang="en-US" altLang="zh-TW" u="sng" dirty="0" err="1" smtClean="0"/>
              <a:t>Ꭶ</a:t>
            </a:r>
            <a:r>
              <a:rPr kumimoji="1" lang="en-US" altLang="zh-TW" dirty="0" smtClean="0"/>
              <a:t>?”</a:t>
            </a:r>
          </a:p>
          <a:p>
            <a:pPr lvl="1"/>
            <a:r>
              <a:rPr kumimoji="1" lang="en-US" altLang="zh-TW" dirty="0" smtClean="0"/>
              <a:t>B: _________ </a:t>
            </a:r>
            <a:r>
              <a:rPr kumimoji="1" lang="en-US" altLang="zh-TW" dirty="0" err="1" smtClean="0"/>
              <a:t>ᏓᎩᎸᏫᏍᏓᏁᎭ</a:t>
            </a:r>
            <a:r>
              <a:rPr kumimoji="1" lang="en-US" altLang="zh-TW" dirty="0" smtClean="0"/>
              <a:t>!</a:t>
            </a:r>
          </a:p>
          <a:p>
            <a:r>
              <a:rPr kumimoji="1" lang="en-US" altLang="zh-TW" dirty="0" smtClean="0"/>
              <a:t>“______ </a:t>
            </a:r>
            <a:r>
              <a:rPr kumimoji="1" lang="en-US" altLang="zh-TW" dirty="0" err="1" smtClean="0"/>
              <a:t>Ꭰ</a:t>
            </a:r>
            <a:r>
              <a:rPr kumimoji="1" lang="en-US" altLang="zh-TW" dirty="0" err="1" smtClean="0"/>
              <a:t>ᎩᏲᏏ</a:t>
            </a:r>
            <a:r>
              <a:rPr kumimoji="1" lang="en-US" altLang="zh-TW" dirty="0" smtClean="0"/>
              <a:t> </a:t>
            </a:r>
            <a:r>
              <a:rPr kumimoji="1" lang="en-US" altLang="zh-TW" dirty="0" err="1" smtClean="0"/>
              <a:t>ᎤᏰᏟᏛ</a:t>
            </a:r>
            <a:r>
              <a:rPr kumimoji="1" lang="en-US" altLang="zh-TW" dirty="0" smtClean="0"/>
              <a:t>.”</a:t>
            </a:r>
          </a:p>
          <a:p>
            <a:r>
              <a:rPr kumimoji="1" lang="en-US" altLang="zh-TW" dirty="0" smtClean="0"/>
              <a:t>“</a:t>
            </a:r>
            <a:r>
              <a:rPr kumimoji="1" lang="en-US" altLang="zh-TW" dirty="0" err="1" smtClean="0"/>
              <a:t>ᏙᏍ</a:t>
            </a:r>
            <a:r>
              <a:rPr kumimoji="1" lang="en-US" altLang="zh-TW" u="sng" dirty="0" err="1" smtClean="0"/>
              <a:t>Ꮧ</a:t>
            </a:r>
            <a:r>
              <a:rPr kumimoji="1" lang="en-US" altLang="zh-TW" dirty="0" smtClean="0"/>
              <a:t> </a:t>
            </a:r>
            <a:r>
              <a:rPr kumimoji="1" lang="en-US" altLang="zh-TW" dirty="0" err="1" smtClean="0"/>
              <a:t>ᏚᏙ</a:t>
            </a:r>
            <a:r>
              <a:rPr kumimoji="1" lang="en-US" altLang="zh-TW" dirty="0" smtClean="0"/>
              <a:t> </a:t>
            </a:r>
            <a:r>
              <a:rPr kumimoji="1" lang="en-US" altLang="zh-TW" dirty="0" err="1" smtClean="0"/>
              <a:t>ᏍᎩᎾ</a:t>
            </a:r>
            <a:r>
              <a:rPr kumimoji="1" lang="en-US" altLang="zh-TW" dirty="0" smtClean="0"/>
              <a:t>…_______”? </a:t>
            </a:r>
          </a:p>
        </p:txBody>
      </p:sp>
    </p:spTree>
    <p:extLst>
      <p:ext uri="{BB962C8B-B14F-4D97-AF65-F5344CB8AC3E}">
        <p14:creationId xmlns:p14="http://schemas.microsoft.com/office/powerpoint/2010/main" val="834487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 smtClean="0"/>
              <a:t>Sounding out affixes</a:t>
            </a:r>
            <a:endParaRPr kumimoji="1"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TW" dirty="0" smtClean="0"/>
              <a:t>-</a:t>
            </a:r>
            <a:r>
              <a:rPr kumimoji="1" lang="en-US" altLang="zh-TW" dirty="0" err="1" smtClean="0"/>
              <a:t>sd</a:t>
            </a:r>
            <a:r>
              <a:rPr kumimoji="1" lang="en-US" altLang="zh-TW" dirty="0" err="1" smtClean="0"/>
              <a:t>ánè</a:t>
            </a:r>
            <a:r>
              <a:rPr kumimoji="1" lang="en-US" altLang="zh-TW" dirty="0" smtClean="0"/>
              <a:t>-	“</a:t>
            </a:r>
            <a:r>
              <a:rPr kumimoji="1" lang="en-US" altLang="zh-TW" dirty="0" err="1" smtClean="0"/>
              <a:t>dagilv:wisdá:nèhá</a:t>
            </a:r>
            <a:r>
              <a:rPr kumimoji="1" lang="en-US" altLang="zh-TW" dirty="0" smtClean="0"/>
              <a:t>”</a:t>
            </a:r>
          </a:p>
          <a:p>
            <a:r>
              <a:rPr kumimoji="1" lang="en-US" altLang="zh-TW" dirty="0" smtClean="0"/>
              <a:t>-v:’</a:t>
            </a:r>
            <a:r>
              <a:rPr kumimoji="1" lang="en-US" altLang="zh-TW" dirty="0" err="1" smtClean="0"/>
              <a:t>i</a:t>
            </a:r>
            <a:r>
              <a:rPr kumimoji="1" lang="en-US" altLang="zh-TW" dirty="0" smtClean="0"/>
              <a:t>		“</a:t>
            </a:r>
            <a:r>
              <a:rPr kumimoji="1" lang="en-US" altLang="zh-TW" dirty="0" err="1" smtClean="0"/>
              <a:t>a:gwadu:lihv</a:t>
            </a:r>
            <a:r>
              <a:rPr kumimoji="1" lang="en-US" altLang="zh-TW" dirty="0" smtClean="0"/>
              <a:t>:’</a:t>
            </a:r>
            <a:r>
              <a:rPr kumimoji="1" lang="en-US" altLang="zh-TW" dirty="0" err="1" smtClean="0"/>
              <a:t>i</a:t>
            </a:r>
            <a:r>
              <a:rPr kumimoji="1" lang="en-US" altLang="zh-TW" dirty="0" smtClean="0"/>
              <a:t>”</a:t>
            </a:r>
          </a:p>
          <a:p>
            <a:r>
              <a:rPr kumimoji="1" lang="en-US" altLang="zh-TW" dirty="0" err="1" smtClean="0"/>
              <a:t>agi</a:t>
            </a:r>
            <a:r>
              <a:rPr kumimoji="1" lang="en-US" altLang="zh-TW" dirty="0" smtClean="0"/>
              <a:t>-		“</a:t>
            </a:r>
            <a:r>
              <a:rPr kumimoji="1" lang="en-US" altLang="zh-TW" dirty="0" err="1" smtClean="0"/>
              <a:t>agitsí</a:t>
            </a:r>
            <a:r>
              <a:rPr kumimoji="1" lang="en-US" altLang="zh-TW" dirty="0" smtClean="0"/>
              <a:t>”</a:t>
            </a:r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27989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 smtClean="0"/>
              <a:t>Which words?</a:t>
            </a:r>
            <a:endParaRPr kumimoji="1"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TW" dirty="0" smtClean="0"/>
              <a:t>Use your words from the homework to write a quick dialogue or story.</a:t>
            </a:r>
          </a:p>
          <a:p>
            <a:r>
              <a:rPr kumimoji="1" lang="en-US" altLang="zh-TW" dirty="0" smtClean="0"/>
              <a:t>Try and use short forms if possible.</a:t>
            </a:r>
          </a:p>
          <a:p>
            <a:r>
              <a:rPr kumimoji="1" lang="en-US" altLang="zh-TW" dirty="0" smtClean="0"/>
              <a:t>Read aloud with a partner, trying for your best pronunciation &amp; tone.</a:t>
            </a:r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841255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Precedent">
  <a:themeElements>
    <a:clrScheme name="Precedent">
      <a:dk1>
        <a:srgbClr val="921F07"/>
      </a:dk1>
      <a:lt1>
        <a:sysClr val="window" lastClr="FFFFFF"/>
      </a:lt1>
      <a:dk2>
        <a:srgbClr val="333333"/>
      </a:dk2>
      <a:lt2>
        <a:srgbClr val="E5E5D3"/>
      </a:lt2>
      <a:accent1>
        <a:srgbClr val="993232"/>
      </a:accent1>
      <a:accent2>
        <a:srgbClr val="9B6C34"/>
      </a:accent2>
      <a:accent3>
        <a:srgbClr val="736C5D"/>
      </a:accent3>
      <a:accent4>
        <a:srgbClr val="C9972B"/>
      </a:accent4>
      <a:accent5>
        <a:srgbClr val="C95F2B"/>
      </a:accent5>
      <a:accent6>
        <a:srgbClr val="8F7A05"/>
      </a:accent6>
      <a:hlink>
        <a:srgbClr val="933926"/>
      </a:hlink>
      <a:folHlink>
        <a:srgbClr val="916019"/>
      </a:folHlink>
    </a:clrScheme>
    <a:fontScheme name="Precedent">
      <a:majorFont>
        <a:latin typeface="Perpetua Titling MT"/>
        <a:ea typeface=""/>
        <a:cs typeface=""/>
        <a:font script="Jpan" typeface="ＭＳ Ｐ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Ｐ明朝"/>
        <a:font script="Hans" typeface="宋体"/>
        <a:font script="Hant" typeface="新細明體"/>
      </a:minorFont>
    </a:fontScheme>
    <a:fmtScheme name="Precedent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35000"/>
              </a:schemeClr>
            </a:gs>
            <a:gs pos="100000">
              <a:schemeClr val="phClr">
                <a:tint val="100000"/>
                <a:shade val="30000"/>
                <a:satMod val="135000"/>
              </a:schemeClr>
            </a:gs>
          </a:gsLst>
          <a:path path="circle">
            <a:fillToRect l="70000" t="10000" b="7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35000"/>
              </a:schemeClr>
              <a:schemeClr val="phClr">
                <a:satMod val="150000"/>
                <a:lumMod val="11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25400" dir="4800000" sx="103000" sy="103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3000000"/>
            </a:lightRig>
          </a:scene3d>
          <a:sp3d prstMaterial="softEdge">
            <a:bevelT w="0" h="0"/>
          </a:sp3d>
        </a:effectStyle>
        <a:effectStyle>
          <a:effectLst>
            <a:innerShdw blurRad="127000" dist="38100" dir="13200000">
              <a:srgbClr val="000000">
                <a:alpha val="75000"/>
              </a:srgbClr>
            </a:innerShdw>
            <a:outerShdw blurRad="38100" dist="12700" dir="1800000" sx="101000" sy="101000" rotWithShape="0">
              <a:srgbClr val="000000">
                <a:alpha val="40000"/>
              </a:srgbClr>
            </a:outerShdw>
            <a:reflection blurRad="127000" stA="25000" endPos="30000" dist="1270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12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35000"/>
              </a:schemeClr>
            </a:gs>
            <a:gs pos="100000">
              <a:schemeClr val="phClr">
                <a:shade val="30000"/>
                <a:satMod val="150000"/>
              </a:schemeClr>
            </a:gs>
          </a:gsLst>
          <a:path path="circle">
            <a:fillToRect t="10000" r="70000" b="7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0000"/>
                <a:satMod val="130000"/>
                <a:lumMod val="80000"/>
              </a:schemeClr>
              <a:schemeClr val="phClr">
                <a:satMod val="150000"/>
                <a:lumMod val="11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Precedent.thmx</Template>
  <TotalTime>51</TotalTime>
  <Words>147</Words>
  <Application>Microsoft Macintosh PowerPoint</Application>
  <PresentationFormat>On-screen Show (4:3)</PresentationFormat>
  <Paragraphs>36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Precedent</vt:lpstr>
      <vt:lpstr>ᏣᎳᎩ 102</vt:lpstr>
      <vt:lpstr>ᎢᏣᏓᏲᎵᎳ! (4 ᎢᏯᏂ ᎠᏂᏴᏫ)</vt:lpstr>
      <vt:lpstr>Short form</vt:lpstr>
      <vt:lpstr>Simple is good. (ᏩᎾ - ᎣᏍᏓ)</vt:lpstr>
      <vt:lpstr>Fill in the blanks! (3x!)</vt:lpstr>
      <vt:lpstr>Sounding out affixes</vt:lpstr>
      <vt:lpstr>Which words?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ᏣᎳᎩ 102</dc:title>
  <dc:creator>Ben Frey</dc:creator>
  <cp:lastModifiedBy>Ben Frey</cp:lastModifiedBy>
  <cp:revision>9</cp:revision>
  <dcterms:created xsi:type="dcterms:W3CDTF">2016-03-04T04:27:56Z</dcterms:created>
  <dcterms:modified xsi:type="dcterms:W3CDTF">2016-03-04T05:19:42Z</dcterms:modified>
</cp:coreProperties>
</file>