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media10.mp3" ContentType="application/vnd.sun.star.media"/>
  <Override PartName="/ppt/media/image6.png" ContentType="image/png"/>
  <Override PartName="/ppt/media/image7.png" ContentType="image/png"/>
  <Override PartName="/ppt/media/image8.png" ContentType="image/png"/>
  <Override PartName="/ppt/media/image11.png" ContentType="image/png"/>
  <Override PartName="/ppt/media/image12.tif" ContentType="image/tiff"/>
  <Override PartName="/ppt/media/image13.tif" ContentType="image/tiff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_rels/slide26.xml.rels" ContentType="application/vnd.openxmlformats-package.relationships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37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08772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226872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385704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226872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385704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08772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308772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26872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385704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226872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385704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308772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308772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226872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3857040" y="233676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8040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226872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3857040" y="4216680"/>
            <a:ext cx="151236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80400" y="753120"/>
            <a:ext cx="9613440" cy="5010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359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087720" y="421668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087720" y="2336760"/>
            <a:ext cx="229248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80400" y="4216680"/>
            <a:ext cx="4698000" cy="1716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4e7de"/>
            </a:gs>
            <a:gs pos="100000">
              <a:srgbClr val="1faac7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HD-ShadowLong.png"/>
          <p:cNvPicPr/>
          <p:nvPr/>
        </p:nvPicPr>
        <p:blipFill>
          <a:blip r:embed="rId3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ln>
            <a:noFill/>
          </a:ln>
        </p:spPr>
      </p:pic>
      <p:pic>
        <p:nvPicPr>
          <p:cNvPr id="2" name="Picture 7" descr="HD-ShadowShort.png"/>
          <p:cNvPicPr/>
          <p:nvPr/>
        </p:nvPicPr>
        <p:blipFill>
          <a:blip r:embed="rId4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3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25802CC-C0D4-4526-85E7-B776839BB562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7/23/20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sldNum"/>
          </p:nvPr>
        </p:nvSpPr>
        <p:spPr>
          <a:xfrm>
            <a:off x="9255240" y="2750400"/>
            <a:ext cx="1171440" cy="13561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18F5D34-082D-491D-B2D7-D0246CD68F47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59</a:t>
            </a:fld>
            <a:endParaRPr b="0" lang="en-US" sz="3600" spc="-1" strike="noStrike">
              <a:latin typeface="Times New Roman"/>
            </a:endParaRPr>
          </a:p>
        </p:txBody>
      </p:sp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the outline text format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Third Outline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Outline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4e7de"/>
            </a:gs>
            <a:gs pos="100000">
              <a:srgbClr val="1faac7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47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>
            <a:noFill/>
          </a:ln>
        </p:spPr>
      </p:pic>
      <p:pic>
        <p:nvPicPr>
          <p:cNvPr id="48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PlaceHolder 3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5594040" y="2336760"/>
            <a:ext cx="469980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1E0660B-BC7B-4A72-B9D0-23F8EEEB5BD4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7/23/20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sldNum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67565CB-D4B5-4EE1-9823-B9A6E6DAB574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4e7de"/>
            </a:gs>
            <a:gs pos="100000">
              <a:srgbClr val="1faac7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94" name="Picture 14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>
            <a:noFill/>
          </a:ln>
        </p:spPr>
      </p:pic>
      <p:pic>
        <p:nvPicPr>
          <p:cNvPr id="95" name="Picture 15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PlaceHolder 3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Trebuchet M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Trebuchet MS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Trebuchet M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Trebuchet MS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dt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6A16EA6-46BA-433A-85F0-63ED8B670AF7}" type="datetime">
              <a:rPr b="0" lang="en-US" sz="1050" spc="-1" strike="noStrike">
                <a:solidFill>
                  <a:srgbClr val="ffffff"/>
                </a:solidFill>
                <a:latin typeface="Trebuchet MS"/>
              </a:rPr>
              <a:t>7/23/20</a:t>
            </a:fld>
            <a:endParaRPr b="0" lang="en-US" sz="1050" spc="-1" strike="noStrike">
              <a:latin typeface="Times New Roman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ftr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sldNum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CE2296B-DDB9-465A-9706-B786EAEAD251}" type="slidenum">
              <a:rPr b="0" lang="en-US" sz="3600" spc="-1" strike="noStrike">
                <a:solidFill>
                  <a:srgbClr val="ffffff"/>
                </a:solidFill>
                <a:latin typeface="Trebuchet MS"/>
              </a:rPr>
              <a:t>&lt;number&gt;</a:t>
            </a:fld>
            <a:endParaRPr b="0" lang="en-US" sz="3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video" Target="../media/media10.mp3"/><Relationship Id="rId2" Type="http://schemas.microsoft.com/office/2007/relationships/media" Target="../media/media10.mp3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2.tif"/><Relationship Id="rId2" Type="http://schemas.openxmlformats.org/officeDocument/2006/relationships/slideLayout" Target="../slideLayouts/slideLayout2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13.tif"/><Relationship Id="rId2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9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Trebuchet MS"/>
              </a:rPr>
              <a:t>ᏣᎳᎩ 101</a:t>
            </a:r>
            <a:endParaRPr b="0" lang="en-US" sz="5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680400" y="4394160"/>
            <a:ext cx="8143920" cy="1117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Trebuchet MS"/>
              </a:rPr>
              <a:t>Numbers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7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8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9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11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12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13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14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15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16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Disesdi</a:t>
            </a:r>
            <a:br/>
            <a:r>
              <a:rPr b="0" lang="en-US" sz="1400" spc="-1" strike="noStrike">
                <a:solidFill>
                  <a:srgbClr val="ffffff"/>
                </a:solidFill>
                <a:latin typeface="Trebuchet MS"/>
              </a:rPr>
              <a:t>“One to Ten in Tsalagi” by Paula Nelson, EBCI</a:t>
            </a:r>
            <a:endParaRPr b="0" lang="en-US" sz="1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 – sogwo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6 - sudali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2 – ta’li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7 - gal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i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kwogi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3 – tso’i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8 - tsanela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4 – nv’gi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9 - sonela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5 – hisgi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10 – sgohi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0 - kanigid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a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5594040" y="2336760"/>
            <a:ext cx="469980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1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11 – sodu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       16 - daladu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12 – tal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i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du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       17 - gal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i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kwadu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13 – tsogadu           18 - neladu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14 – nigadu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       19 - soneladu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15 – hisgadu            20 – tal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i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sgohi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21 – tal</a:t>
            </a:r>
            <a:r>
              <a:rPr b="0" lang="en-US" sz="2400" spc="-1" strike="noStrike" u="sng">
                <a:solidFill>
                  <a:srgbClr val="ffffff"/>
                </a:solidFill>
                <a:uFillTx/>
                <a:latin typeface="Trebuchet MS"/>
              </a:rPr>
              <a:t>i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sgosogwo</a:t>
            </a:r>
            <a:r>
              <a:rPr b="0" lang="is-IS" sz="2400" spc="-1" strike="noStrike">
                <a:solidFill>
                  <a:srgbClr val="ffffff"/>
                </a:solidFill>
                <a:latin typeface="Trebuchet MS"/>
              </a:rPr>
              <a:t>…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s-IS" sz="2400" spc="-1" strike="noStrike">
                <a:solidFill>
                  <a:srgbClr val="ffffff"/>
                </a:solidFill>
                <a:latin typeface="Trebuchet MS"/>
              </a:rPr>
              <a:t>30 – tsosgo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s-IS" sz="2400" spc="-1" strike="noStrike">
                <a:solidFill>
                  <a:srgbClr val="ffffff"/>
                </a:solidFill>
                <a:latin typeface="Trebuchet MS"/>
              </a:rPr>
              <a:t>100 – sgohidsgwa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s-IS" sz="2400" spc="-1" strike="noStrike">
                <a:solidFill>
                  <a:srgbClr val="ffffff"/>
                </a:solidFill>
                <a:latin typeface="Trebuchet MS"/>
              </a:rPr>
              <a:t>1,000 – iyagayvli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s-IS" sz="2400" spc="-1" strike="noStrike">
                <a:solidFill>
                  <a:srgbClr val="ffffff"/>
                </a:solidFill>
                <a:latin typeface="Trebuchet MS"/>
              </a:rPr>
              <a:t>1,000,000 - iyugwadinvda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144" name="Picture 1" descr="One to Ten in Tsalagi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</p:blipFill>
        <p:spPr>
          <a:xfrm>
            <a:off x="5689440" y="515520"/>
            <a:ext cx="812520" cy="81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69067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17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18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19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20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21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22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30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100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200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1,000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8800" spc="-1" strike="noStrike">
                <a:solidFill>
                  <a:srgbClr val="ffffff"/>
                </a:solidFill>
                <a:latin typeface="Trebuchet MS"/>
              </a:rPr>
              <a:t>0</a:t>
            </a:r>
            <a:endParaRPr b="0" lang="en-US" sz="8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22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19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5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15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16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1,000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100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7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4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8800" spc="-1" strike="noStrike">
                <a:solidFill>
                  <a:srgbClr val="ffffff"/>
                </a:solidFill>
                <a:latin typeface="Trebuchet MS"/>
              </a:rPr>
              <a:t>1</a:t>
            </a:r>
            <a:endParaRPr b="0" lang="en-US" sz="8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8800" spc="-1" strike="noStrike">
                <a:solidFill>
                  <a:srgbClr val="ffffff"/>
                </a:solidFill>
                <a:latin typeface="Trebuchet MS"/>
              </a:rPr>
              <a:t>1</a:t>
            </a:r>
            <a:endParaRPr b="0" lang="en-US" sz="8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18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16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14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11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100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1,000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10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9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8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2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7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6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5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4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3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2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8800" spc="-1" strike="noStrike">
                <a:solidFill>
                  <a:srgbClr val="ffffff"/>
                </a:solidFill>
                <a:latin typeface="Trebuchet MS"/>
              </a:rPr>
              <a:t>1</a:t>
            </a:r>
            <a:endParaRPr b="0" lang="en-US" sz="8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8800" spc="-1" strike="noStrike">
                <a:solidFill>
                  <a:srgbClr val="ffffff"/>
                </a:solidFill>
                <a:latin typeface="Trebuchet MS"/>
              </a:rPr>
              <a:t>0</a:t>
            </a:r>
            <a:endParaRPr b="0" lang="en-US" sz="88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ᎲᎦ  ᎢᏯᏂ ᎩᏟ?</a:t>
            </a:r>
            <a:br/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Hvga iyani gitli?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56" name="Content Placeholder 6" descr=""/>
          <p:cNvPicPr/>
          <p:nvPr/>
        </p:nvPicPr>
        <p:blipFill>
          <a:blip r:embed="rId1"/>
          <a:stretch/>
        </p:blipFill>
        <p:spPr>
          <a:xfrm>
            <a:off x="3085560" y="2336760"/>
            <a:ext cx="4804200" cy="359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ᎲᎦ ᎢᏯᏂ ᎠᏂᏴᏫ   ᏕᏣᏓᏘᎾᎥᎢ?</a:t>
            </a:r>
            <a:br/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Hvga iyani aniyvwi detsadatina’v’i?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hvga iyani aniyvwi detsadatina’v’i? egwasg ale usdi sidanelv tsatseli?”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You might say</a:t>
            </a:r>
            <a:r>
              <a:rPr b="0" lang="is-IS" sz="2400" spc="-1" strike="noStrike">
                <a:solidFill>
                  <a:srgbClr val="ffffff"/>
                </a:solidFill>
                <a:latin typeface="Trebuchet MS"/>
              </a:rPr>
              <a:t>…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is-IS" sz="2400" spc="-1" strike="noStrike">
                <a:solidFill>
                  <a:srgbClr val="ffffff"/>
                </a:solidFill>
                <a:latin typeface="Trebuchet MS"/>
              </a:rPr>
              <a:t>“</a:t>
            </a:r>
            <a:r>
              <a:rPr b="0" lang="is-IS" sz="2400" spc="-1" strike="noStrike">
                <a:solidFill>
                  <a:srgbClr val="ffffff"/>
                </a:solidFill>
                <a:latin typeface="Trebuchet MS"/>
              </a:rPr>
              <a:t>egwa dagwadatina’v’i! 7 iyani aniyvwi. </a:t>
            </a:r>
            <a:r>
              <a:rPr b="0" lang="en-US" sz="2400" spc="-1" strike="noStrike">
                <a:solidFill>
                  <a:srgbClr val="ffffff"/>
                </a:solidFill>
                <a:latin typeface="Trebuchet MS"/>
              </a:rPr>
              <a:t>N</a:t>
            </a:r>
            <a:r>
              <a:rPr b="0" lang="is-IS" sz="2400" spc="-1" strike="noStrike">
                <a:solidFill>
                  <a:srgbClr val="ffffff"/>
                </a:solidFill>
                <a:latin typeface="Trebuchet MS"/>
              </a:rPr>
              <a:t>ihina?”</a:t>
            </a:r>
            <a:endParaRPr b="0" lang="en-US" sz="2400" spc="-1" strike="noStrike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59" name="Content Placeholder 5" descr=""/>
          <p:cNvPicPr/>
          <p:nvPr/>
        </p:nvPicPr>
        <p:blipFill>
          <a:blip r:embed="rId1"/>
          <a:stretch/>
        </p:blipFill>
        <p:spPr>
          <a:xfrm>
            <a:off x="6169320" y="2336760"/>
            <a:ext cx="3550680" cy="359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3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4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5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Trebuchet MS"/>
              </a:rPr>
              <a:t>ᏙᎢᏳᏍᏗ ᎯᎠ ᎠᏎᏍᏗ?</a:t>
            </a:r>
            <a:endParaRPr b="0" lang="en-US" sz="3600" spc="-1" strike="noStrike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 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n-US" sz="7200" spc="-1" strike="noStrike">
                <a:solidFill>
                  <a:srgbClr val="ffffff"/>
                </a:solidFill>
                <a:latin typeface="Trebuchet MS"/>
              </a:rPr>
              <a:t>6</a:t>
            </a:r>
            <a:endParaRPr b="0" lang="en-US" sz="7200" spc="-1" strike="noStrike">
              <a:solidFill>
                <a:srgbClr val="ffffff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Application>LibreOffice/6.4.2.2$Windows_X86_64 LibreOffice_project/4e471d8c02c9c90f512f7f9ead8875b57fcb1ec3</Application>
  <Words>448</Words>
  <Paragraphs>175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2019-09-15T21:08:08Z</dcterms:created>
  <dc:creator>Frey, Ben</dc:creator>
  <dc:description/>
  <dc:language>en-US</dc:language>
  <cp:lastModifiedBy/>
  <dcterms:modified xsi:type="dcterms:W3CDTF">2020-07-23T13:19:06Z</dcterms:modified>
  <cp:revision>17</cp:revision>
  <dc:subject/>
  <dc:title>ᏣᎳᎩ 101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2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68</vt:i4>
  </property>
</Properties>
</file>