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318" r:id="rId3"/>
    <p:sldId id="319" r:id="rId4"/>
    <p:sldId id="314" r:id="rId5"/>
    <p:sldId id="316" r:id="rId6"/>
    <p:sldId id="31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/>
    <p:restoredTop sz="94656"/>
  </p:normalViewPr>
  <p:slideViewPr>
    <p:cSldViewPr snapToGrid="0" snapToObjects="1">
      <p:cViewPr varScale="1">
        <p:scale>
          <a:sx n="56" d="100"/>
          <a:sy n="56" d="100"/>
        </p:scale>
        <p:origin x="70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Gorman" userId="2624efef0af7af68" providerId="LiveId" clId="{69FB68C9-6C1D-4EB8-B625-8A33C6F58A2F}"/>
    <pc:docChg chg="custSel modSld sldOrd">
      <pc:chgData name="Ben Gorman" userId="2624efef0af7af68" providerId="LiveId" clId="{69FB68C9-6C1D-4EB8-B625-8A33C6F58A2F}" dt="2020-01-21T13:05:25.470" v="2"/>
      <pc:docMkLst>
        <pc:docMk/>
      </pc:docMkLst>
      <pc:sldChg chg="addSp delSp modSp delAnim">
        <pc:chgData name="Ben Gorman" userId="2624efef0af7af68" providerId="LiveId" clId="{69FB68C9-6C1D-4EB8-B625-8A33C6F58A2F}" dt="2020-01-21T13:04:55.890" v="0" actId="478"/>
        <pc:sldMkLst>
          <pc:docMk/>
          <pc:sldMk cId="2864561022" sldId="317"/>
        </pc:sldMkLst>
        <pc:spChg chg="add mod">
          <ac:chgData name="Ben Gorman" userId="2624efef0af7af68" providerId="LiveId" clId="{69FB68C9-6C1D-4EB8-B625-8A33C6F58A2F}" dt="2020-01-21T13:04:55.890" v="0" actId="478"/>
          <ac:spMkLst>
            <pc:docMk/>
            <pc:sldMk cId="2864561022" sldId="317"/>
            <ac:spMk id="6" creationId="{31AA3BAE-B383-40B8-BB7A-383CE7D4A613}"/>
          </ac:spMkLst>
        </pc:spChg>
        <pc:picChg chg="del">
          <ac:chgData name="Ben Gorman" userId="2624efef0af7af68" providerId="LiveId" clId="{69FB68C9-6C1D-4EB8-B625-8A33C6F58A2F}" dt="2020-01-21T13:04:55.890" v="0" actId="478"/>
          <ac:picMkLst>
            <pc:docMk/>
            <pc:sldMk cId="2864561022" sldId="317"/>
            <ac:picMk id="5" creationId="{F648A44B-5E60-9A4F-BF5A-94DC6A6C8542}"/>
          </ac:picMkLst>
        </pc:picChg>
      </pc:sldChg>
      <pc:sldChg chg="ord">
        <pc:chgData name="Ben Gorman" userId="2624efef0af7af68" providerId="LiveId" clId="{69FB68C9-6C1D-4EB8-B625-8A33C6F58A2F}" dt="2020-01-21T13:05:25.470" v="2"/>
        <pc:sldMkLst>
          <pc:docMk/>
          <pc:sldMk cId="3670492685" sldId="31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06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36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66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2032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03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010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486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23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3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82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9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2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87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08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9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882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D7F74-02C7-DD4F-AA77-4250764AB4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ᏣᎳᎩ</a:t>
            </a:r>
            <a:r>
              <a:rPr lang="chr-Cher-US" dirty="0"/>
              <a:t> 101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FB30A-7272-F343-91A1-71E8D5FA49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Pronunciation and Grammar: </a:t>
            </a:r>
          </a:p>
          <a:p>
            <a:r>
              <a:rPr lang="en-US" dirty="0"/>
              <a:t>Greetings and Introductions</a:t>
            </a:r>
          </a:p>
        </p:txBody>
      </p:sp>
    </p:spTree>
    <p:extLst>
      <p:ext uri="{BB962C8B-B14F-4D97-AF65-F5344CB8AC3E}">
        <p14:creationId xmlns:p14="http://schemas.microsoft.com/office/powerpoint/2010/main" val="145290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B91742-41DF-364A-8C1C-E7C259394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together, then in groups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DB4417-5B7E-B64F-9D64-1045AE245E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1. </a:t>
            </a:r>
            <a:r>
              <a:rPr lang="en-US" dirty="0" err="1"/>
              <a:t>Siyo</a:t>
            </a:r>
            <a:r>
              <a:rPr lang="en-US" dirty="0"/>
              <a:t>		9. </a:t>
            </a:r>
            <a:r>
              <a:rPr lang="en-US" dirty="0" err="1"/>
              <a:t>nihisgwu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err="1"/>
              <a:t>Osigwotsu</a:t>
            </a:r>
            <a:r>
              <a:rPr lang="en-US" dirty="0"/>
              <a:t>		10. </a:t>
            </a:r>
            <a:r>
              <a:rPr lang="en-US" dirty="0" err="1"/>
              <a:t>tsinela</a:t>
            </a:r>
            <a:endParaRPr lang="en-US" dirty="0"/>
          </a:p>
          <a:p>
            <a:r>
              <a:rPr lang="en-US" dirty="0"/>
              <a:t>3. Do </a:t>
            </a:r>
            <a:r>
              <a:rPr lang="en-US" dirty="0" err="1"/>
              <a:t>detsado</a:t>
            </a:r>
            <a:r>
              <a:rPr lang="en-US" dirty="0"/>
              <a:t>	11. </a:t>
            </a:r>
            <a:r>
              <a:rPr lang="en-US" dirty="0" err="1"/>
              <a:t>hinela</a:t>
            </a:r>
            <a:endParaRPr lang="en-US" dirty="0"/>
          </a:p>
          <a:p>
            <a:r>
              <a:rPr lang="en-US" dirty="0"/>
              <a:t>4. </a:t>
            </a:r>
            <a:r>
              <a:rPr lang="en-US" dirty="0" err="1"/>
              <a:t>Dagwado</a:t>
            </a:r>
            <a:r>
              <a:rPr lang="en-US" dirty="0"/>
              <a:t>	          12. </a:t>
            </a:r>
            <a:r>
              <a:rPr lang="en-US" dirty="0" err="1"/>
              <a:t>tohigwotsu</a:t>
            </a:r>
            <a:endParaRPr lang="en-US" dirty="0"/>
          </a:p>
          <a:p>
            <a:r>
              <a:rPr lang="en-US" dirty="0"/>
              <a:t>5. </a:t>
            </a:r>
            <a:r>
              <a:rPr lang="en-US" dirty="0" err="1"/>
              <a:t>Dudo</a:t>
            </a:r>
            <a:r>
              <a:rPr lang="en-US" dirty="0"/>
              <a:t>	          13. </a:t>
            </a:r>
            <a:r>
              <a:rPr lang="en-US" dirty="0" err="1"/>
              <a:t>hayoldatsu</a:t>
            </a:r>
            <a:endParaRPr lang="en-US" dirty="0"/>
          </a:p>
          <a:p>
            <a:r>
              <a:rPr lang="en-US" dirty="0"/>
              <a:t>6. </a:t>
            </a:r>
            <a:r>
              <a:rPr lang="en-US" dirty="0" err="1"/>
              <a:t>Gali’eliga</a:t>
            </a:r>
            <a:r>
              <a:rPr lang="en-US" dirty="0"/>
              <a:t>		14. do </a:t>
            </a:r>
            <a:r>
              <a:rPr lang="en-US" dirty="0" err="1"/>
              <a:t>iyusdi</a:t>
            </a:r>
            <a:endParaRPr lang="en-US" dirty="0"/>
          </a:p>
          <a:p>
            <a:r>
              <a:rPr lang="en-US" dirty="0"/>
              <a:t>7. </a:t>
            </a:r>
            <a:r>
              <a:rPr lang="en-US" dirty="0" err="1"/>
              <a:t>Tsidenadohlgi</a:t>
            </a:r>
            <a:r>
              <a:rPr lang="en-US" dirty="0"/>
              <a:t>	</a:t>
            </a:r>
          </a:p>
          <a:p>
            <a:r>
              <a:rPr lang="en-US" dirty="0"/>
              <a:t>8. </a:t>
            </a:r>
            <a:r>
              <a:rPr lang="en-US" dirty="0" err="1"/>
              <a:t>ayvsgwu</a:t>
            </a:r>
            <a:endParaRPr lang="en-US" dirty="0"/>
          </a:p>
        </p:txBody>
      </p:sp>
      <p:pic>
        <p:nvPicPr>
          <p:cNvPr id="1026" name="Picture 2" descr="Image result for speaking practice">
            <a:extLst>
              <a:ext uri="{FF2B5EF4-FFF2-40B4-BE49-F238E27FC236}">
                <a16:creationId xmlns:a16="http://schemas.microsoft.com/office/drawing/2014/main" id="{001442E5-3E6D-0444-99E3-3D4C2FABBD3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2" y="2336800"/>
            <a:ext cx="3598863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46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C731C-466D-E04D-8FB9-E7583A583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Speaking practice!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FC2CD-C5A2-214D-9578-77DC7F0C4C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Fill in the blanks orally.</a:t>
            </a:r>
          </a:p>
          <a:p>
            <a:r>
              <a:rPr lang="en-US" dirty="0"/>
              <a:t>After 1 exchange, switch parts (A </a:t>
            </a:r>
            <a:r>
              <a:rPr lang="en-US" dirty="0">
                <a:sym typeface="Wingdings" pitchFamily="2" charset="2"/>
              </a:rPr>
              <a:t> B)</a:t>
            </a:r>
          </a:p>
          <a:p>
            <a:r>
              <a:rPr lang="en-US" dirty="0">
                <a:sym typeface="Wingdings" pitchFamily="2" charset="2"/>
              </a:rPr>
              <a:t>Practice </a:t>
            </a:r>
            <a:r>
              <a:rPr lang="en-US">
                <a:sym typeface="Wingdings" pitchFamily="2" charset="2"/>
              </a:rPr>
              <a:t>with 4 people</a:t>
            </a:r>
            <a:endParaRPr lang="en-US"/>
          </a:p>
        </p:txBody>
      </p:sp>
      <p:pic>
        <p:nvPicPr>
          <p:cNvPr id="3074" name="Picture 2" descr="Image result for speaking practice">
            <a:extLst>
              <a:ext uri="{FF2B5EF4-FFF2-40B4-BE49-F238E27FC236}">
                <a16:creationId xmlns:a16="http://schemas.microsoft.com/office/drawing/2014/main" id="{8D37C90C-E198-BC42-A124-00D07D7F85F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858" y="2336873"/>
            <a:ext cx="3599316" cy="3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492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B814E-EC7E-C74C-82C4-151C3EB7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Dagwado’a</a:t>
            </a:r>
            <a:r>
              <a:rPr lang="en-US" dirty="0"/>
              <a:t> – </a:t>
            </a:r>
            <a:r>
              <a:rPr lang="en-US" dirty="0" err="1"/>
              <a:t>detsado’a</a:t>
            </a:r>
            <a:r>
              <a:rPr lang="en-US" dirty="0"/>
              <a:t> – </a:t>
            </a:r>
            <a:r>
              <a:rPr lang="en-US" dirty="0" err="1"/>
              <a:t>dudo’a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B5F0A-3329-454D-BF0F-533AF555C9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de	</a:t>
            </a:r>
            <a:r>
              <a:rPr lang="en-US" dirty="0" err="1"/>
              <a:t>agw</a:t>
            </a:r>
            <a:r>
              <a:rPr lang="en-US" dirty="0"/>
              <a:t>	</a:t>
            </a:r>
            <a:r>
              <a:rPr lang="en-US" dirty="0" err="1"/>
              <a:t>ado’a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 err="1">
                <a:sym typeface="Wingdings" pitchFamily="2" charset="2"/>
              </a:rPr>
              <a:t>dagwado’a</a:t>
            </a:r>
            <a:endParaRPr lang="en-US" dirty="0"/>
          </a:p>
          <a:p>
            <a:r>
              <a:rPr lang="en-US" dirty="0"/>
              <a:t>de	</a:t>
            </a:r>
            <a:r>
              <a:rPr lang="en-US" dirty="0" err="1"/>
              <a:t>tsa</a:t>
            </a:r>
            <a:r>
              <a:rPr lang="en-US" dirty="0"/>
              <a:t>	</a:t>
            </a:r>
            <a:r>
              <a:rPr lang="en-US" dirty="0" err="1"/>
              <a:t>ado’a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 err="1">
                <a:sym typeface="Wingdings" pitchFamily="2" charset="2"/>
              </a:rPr>
              <a:t>detsado’a</a:t>
            </a:r>
            <a:endParaRPr lang="en-US" dirty="0"/>
          </a:p>
          <a:p>
            <a:r>
              <a:rPr lang="en-US" dirty="0"/>
              <a:t>de	u	</a:t>
            </a:r>
            <a:r>
              <a:rPr lang="en-US" dirty="0" err="1"/>
              <a:t>ado’a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 err="1">
                <a:sym typeface="Wingdings" pitchFamily="2" charset="2"/>
              </a:rPr>
              <a:t>dudo’a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de	</a:t>
            </a:r>
            <a:r>
              <a:rPr lang="en-US" dirty="0" err="1">
                <a:sym typeface="Wingdings" pitchFamily="2" charset="2"/>
              </a:rPr>
              <a:t>agi</a:t>
            </a:r>
            <a:r>
              <a:rPr lang="en-US" dirty="0">
                <a:sym typeface="Wingdings" pitchFamily="2" charset="2"/>
              </a:rPr>
              <a:t>	</a:t>
            </a:r>
            <a:r>
              <a:rPr lang="en-US" dirty="0" err="1">
                <a:sym typeface="Wingdings" pitchFamily="2" charset="2"/>
              </a:rPr>
              <a:t>lvwisdaneha</a:t>
            </a:r>
            <a:r>
              <a:rPr lang="en-US" dirty="0">
                <a:sym typeface="Wingdings" pitchFamily="2" charset="2"/>
              </a:rPr>
              <a:t>  ?</a:t>
            </a:r>
          </a:p>
          <a:p>
            <a:r>
              <a:rPr lang="en-US" dirty="0">
                <a:sym typeface="Wingdings" pitchFamily="2" charset="2"/>
              </a:rPr>
              <a:t>de	</a:t>
            </a:r>
            <a:r>
              <a:rPr lang="en-US" dirty="0" err="1">
                <a:sym typeface="Wingdings" pitchFamily="2" charset="2"/>
              </a:rPr>
              <a:t>tsa</a:t>
            </a:r>
            <a:r>
              <a:rPr lang="en-US" dirty="0">
                <a:sym typeface="Wingdings" pitchFamily="2" charset="2"/>
              </a:rPr>
              <a:t>	</a:t>
            </a:r>
            <a:r>
              <a:rPr lang="en-US" dirty="0" err="1">
                <a:sym typeface="Wingdings" pitchFamily="2" charset="2"/>
              </a:rPr>
              <a:t>lvwisdaneha</a:t>
            </a:r>
            <a:r>
              <a:rPr lang="en-US" dirty="0">
                <a:sym typeface="Wingdings" pitchFamily="2" charset="2"/>
              </a:rPr>
              <a:t>  ?</a:t>
            </a:r>
          </a:p>
          <a:p>
            <a:r>
              <a:rPr lang="en-US" dirty="0">
                <a:sym typeface="Wingdings" pitchFamily="2" charset="2"/>
              </a:rPr>
              <a:t>de	u	</a:t>
            </a:r>
            <a:r>
              <a:rPr lang="en-US" dirty="0" err="1">
                <a:sym typeface="Wingdings" pitchFamily="2" charset="2"/>
              </a:rPr>
              <a:t>lvwisdaneha</a:t>
            </a:r>
            <a:r>
              <a:rPr lang="en-US" dirty="0">
                <a:sym typeface="Wingdings" pitchFamily="2" charset="2"/>
              </a:rPr>
              <a:t>  ?</a:t>
            </a:r>
            <a:endParaRPr lang="en-US" dirty="0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43CA00A-EE54-E348-B678-26F55A3EFF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94154" y="2894653"/>
            <a:ext cx="6059418" cy="1152691"/>
          </a:xfrm>
        </p:spPr>
      </p:pic>
    </p:spTree>
    <p:extLst>
      <p:ext uri="{BB962C8B-B14F-4D97-AF65-F5344CB8AC3E}">
        <p14:creationId xmlns:p14="http://schemas.microsoft.com/office/powerpoint/2010/main" val="3999320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58970-98B5-5D45-B74F-B9063012C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	- </a:t>
            </a:r>
            <a:r>
              <a:rPr lang="en-US" sz="2800" dirty="0"/>
              <a:t>write out the conjugations yourself, check with a partner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4E546-9B05-4741-9EAD-F661D97B09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agw</a:t>
            </a:r>
            <a:r>
              <a:rPr lang="en-US" dirty="0"/>
              <a:t>	</a:t>
            </a:r>
            <a:r>
              <a:rPr lang="en-US" dirty="0" err="1"/>
              <a:t>aduliha</a:t>
            </a:r>
            <a:r>
              <a:rPr lang="en-US" dirty="0"/>
              <a:t>  </a:t>
            </a:r>
            <a:r>
              <a:rPr lang="en-US" sz="2000" dirty="0"/>
              <a:t>(“want”)</a:t>
            </a:r>
            <a:endParaRPr lang="en-US" dirty="0"/>
          </a:p>
          <a:p>
            <a:pPr lvl="1"/>
            <a:r>
              <a:rPr lang="en-US" dirty="0" err="1"/>
              <a:t>tsa</a:t>
            </a:r>
            <a:r>
              <a:rPr lang="en-US" dirty="0"/>
              <a:t>	</a:t>
            </a:r>
            <a:r>
              <a:rPr lang="en-US" dirty="0" err="1"/>
              <a:t>aduliha</a:t>
            </a:r>
            <a:endParaRPr lang="en-US" dirty="0"/>
          </a:p>
          <a:p>
            <a:pPr lvl="1"/>
            <a:r>
              <a:rPr lang="en-US" dirty="0"/>
              <a:t>u		</a:t>
            </a:r>
            <a:r>
              <a:rPr lang="en-US" dirty="0" err="1"/>
              <a:t>aduliha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err="1"/>
              <a:t>agi</a:t>
            </a:r>
            <a:r>
              <a:rPr lang="en-US" dirty="0"/>
              <a:t>	</a:t>
            </a:r>
            <a:r>
              <a:rPr lang="en-US" dirty="0" err="1"/>
              <a:t>yosiha</a:t>
            </a:r>
            <a:r>
              <a:rPr lang="en-US" dirty="0"/>
              <a:t>	  </a:t>
            </a:r>
            <a:r>
              <a:rPr lang="en-US" sz="2000" dirty="0"/>
              <a:t>(“be hungry”)</a:t>
            </a:r>
            <a:endParaRPr lang="en-US" dirty="0"/>
          </a:p>
          <a:p>
            <a:pPr lvl="1"/>
            <a:r>
              <a:rPr lang="en-US" dirty="0" err="1"/>
              <a:t>tsa</a:t>
            </a:r>
            <a:r>
              <a:rPr lang="en-US" dirty="0"/>
              <a:t>	</a:t>
            </a:r>
            <a:r>
              <a:rPr lang="en-US" dirty="0" err="1"/>
              <a:t>yosiha</a:t>
            </a:r>
            <a:endParaRPr lang="en-US" dirty="0"/>
          </a:p>
          <a:p>
            <a:pPr lvl="1"/>
            <a:r>
              <a:rPr lang="en-US" dirty="0"/>
              <a:t>u		</a:t>
            </a:r>
            <a:r>
              <a:rPr lang="en-US" dirty="0" err="1"/>
              <a:t>yisiha</a:t>
            </a:r>
            <a:endParaRPr lang="en-US" dirty="0"/>
          </a:p>
          <a:p>
            <a:r>
              <a:rPr lang="en-US" dirty="0"/>
              <a:t>3. </a:t>
            </a:r>
            <a:r>
              <a:rPr lang="en-US" dirty="0" err="1"/>
              <a:t>agw</a:t>
            </a:r>
            <a:r>
              <a:rPr lang="en-US" dirty="0"/>
              <a:t>	</a:t>
            </a:r>
            <a:r>
              <a:rPr lang="en-US" dirty="0" err="1"/>
              <a:t>adanula</a:t>
            </a:r>
            <a:r>
              <a:rPr lang="en-US" dirty="0"/>
              <a:t> </a:t>
            </a:r>
            <a:r>
              <a:rPr lang="en-US" sz="2000" dirty="0"/>
              <a:t>(“be lazy”)</a:t>
            </a:r>
          </a:p>
          <a:p>
            <a:pPr lvl="1"/>
            <a:r>
              <a:rPr lang="en-US" dirty="0" err="1"/>
              <a:t>tsa</a:t>
            </a:r>
            <a:r>
              <a:rPr lang="en-US" dirty="0"/>
              <a:t>	</a:t>
            </a:r>
            <a:r>
              <a:rPr lang="en-US" dirty="0" err="1"/>
              <a:t>adanula</a:t>
            </a:r>
            <a:endParaRPr lang="en-US" dirty="0"/>
          </a:p>
          <a:p>
            <a:pPr lvl="1"/>
            <a:r>
              <a:rPr lang="en-US" dirty="0"/>
              <a:t>u		</a:t>
            </a:r>
            <a:r>
              <a:rPr lang="en-US" dirty="0" err="1"/>
              <a:t>adanula</a:t>
            </a:r>
            <a:endParaRPr lang="en-US" dirty="0"/>
          </a:p>
          <a:p>
            <a:endParaRPr lang="en-US" dirty="0"/>
          </a:p>
        </p:txBody>
      </p:sp>
      <p:pic>
        <p:nvPicPr>
          <p:cNvPr id="3074" name="Picture 2" descr="Image result for exercise">
            <a:extLst>
              <a:ext uri="{FF2B5EF4-FFF2-40B4-BE49-F238E27FC236}">
                <a16:creationId xmlns:a16="http://schemas.microsoft.com/office/drawing/2014/main" id="{7B508F27-BF3F-8740-9C92-EE975529F9F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33" y="2336800"/>
            <a:ext cx="4592021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41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F0399-F88C-264F-BA83-95438F010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Gatsv</a:t>
            </a:r>
            <a:r>
              <a:rPr lang="en-US" dirty="0"/>
              <a:t> </a:t>
            </a:r>
            <a:r>
              <a:rPr lang="en-US" dirty="0" err="1"/>
              <a:t>daninela</a:t>
            </a:r>
            <a:r>
              <a:rPr lang="en-US" dirty="0"/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685DD-8D30-1D4C-BE36-00DB27F78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3847" y="2336872"/>
            <a:ext cx="4700058" cy="3599316"/>
          </a:xfrm>
        </p:spPr>
        <p:txBody>
          <a:bodyPr/>
          <a:lstStyle/>
          <a:p>
            <a:r>
              <a:rPr lang="en-US" dirty="0"/>
              <a:t>Write in the missing words!</a:t>
            </a:r>
          </a:p>
          <a:p>
            <a:r>
              <a:rPr lang="en-US" dirty="0"/>
              <a:t>Compare with a partner.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AA3BAE-B383-40B8-BB7A-383CE7D4A6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6102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{D53F5C3E-452D-EE4E-829E-D343E59C4A37}tf10001057</Template>
  <TotalTime>295</TotalTime>
  <Words>67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Plantagenet Cherokee</vt:lpstr>
      <vt:lpstr>Trebuchet MS</vt:lpstr>
      <vt:lpstr>Wingdings</vt:lpstr>
      <vt:lpstr>Berlin</vt:lpstr>
      <vt:lpstr>ᏣᎳᎩ 101</vt:lpstr>
      <vt:lpstr>Practice: together, then in groups</vt:lpstr>
      <vt:lpstr>Speaking practice!</vt:lpstr>
      <vt:lpstr>Dagwado’a – detsado’a – dudo’a</vt:lpstr>
      <vt:lpstr>Exercise - write out the conjugations yourself, check with a partner </vt:lpstr>
      <vt:lpstr>Gatsv daninela?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ᏣᎳᎩ 101</dc:title>
  <dc:creator>Microsoft Office User</dc:creator>
  <cp:lastModifiedBy>Ben Gorman</cp:lastModifiedBy>
  <cp:revision>10</cp:revision>
  <dcterms:created xsi:type="dcterms:W3CDTF">2019-08-26T19:24:04Z</dcterms:created>
  <dcterms:modified xsi:type="dcterms:W3CDTF">2020-01-21T13:05:37Z</dcterms:modified>
</cp:coreProperties>
</file>