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9" r:id="rId1"/>
  </p:sldMasterIdLst>
  <p:sldIdLst>
    <p:sldId id="256" r:id="rId2"/>
    <p:sldId id="318" r:id="rId3"/>
    <p:sldId id="319" r:id="rId4"/>
    <p:sldId id="314" r:id="rId5"/>
    <p:sldId id="316" r:id="rId6"/>
    <p:sldId id="317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9"/>
    <p:restoredTop sz="94656"/>
  </p:normalViewPr>
  <p:slideViewPr>
    <p:cSldViewPr snapToGrid="0" snapToObjects="1">
      <p:cViewPr varScale="1">
        <p:scale>
          <a:sx n="56" d="100"/>
          <a:sy n="56" d="100"/>
        </p:scale>
        <p:origin x="706" y="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en Gorman" userId="2624efef0af7af68" providerId="LiveId" clId="{69FB68C9-6C1D-4EB8-B625-8A33C6F58A2F}"/>
    <pc:docChg chg="custSel modSld sldOrd">
      <pc:chgData name="Ben Gorman" userId="2624efef0af7af68" providerId="LiveId" clId="{69FB68C9-6C1D-4EB8-B625-8A33C6F58A2F}" dt="2020-01-21T13:05:25.470" v="2"/>
      <pc:docMkLst>
        <pc:docMk/>
      </pc:docMkLst>
      <pc:sldChg chg="addSp delSp modSp delAnim">
        <pc:chgData name="Ben Gorman" userId="2624efef0af7af68" providerId="LiveId" clId="{69FB68C9-6C1D-4EB8-B625-8A33C6F58A2F}" dt="2020-01-21T13:04:55.890" v="0" actId="478"/>
        <pc:sldMkLst>
          <pc:docMk/>
          <pc:sldMk cId="2864561022" sldId="317"/>
        </pc:sldMkLst>
        <pc:spChg chg="add mod">
          <ac:chgData name="Ben Gorman" userId="2624efef0af7af68" providerId="LiveId" clId="{69FB68C9-6C1D-4EB8-B625-8A33C6F58A2F}" dt="2020-01-21T13:04:55.890" v="0" actId="478"/>
          <ac:spMkLst>
            <pc:docMk/>
            <pc:sldMk cId="2864561022" sldId="317"/>
            <ac:spMk id="6" creationId="{31AA3BAE-B383-40B8-BB7A-383CE7D4A613}"/>
          </ac:spMkLst>
        </pc:spChg>
        <pc:picChg chg="del">
          <ac:chgData name="Ben Gorman" userId="2624efef0af7af68" providerId="LiveId" clId="{69FB68C9-6C1D-4EB8-B625-8A33C6F58A2F}" dt="2020-01-21T13:04:55.890" v="0" actId="478"/>
          <ac:picMkLst>
            <pc:docMk/>
            <pc:sldMk cId="2864561022" sldId="317"/>
            <ac:picMk id="5" creationId="{F648A44B-5E60-9A4F-BF5A-94DC6A6C8542}"/>
          </ac:picMkLst>
        </pc:picChg>
      </pc:sldChg>
      <pc:sldChg chg="ord">
        <pc:chgData name="Ben Gorman" userId="2624efef0af7af68" providerId="LiveId" clId="{69FB68C9-6C1D-4EB8-B625-8A33C6F58A2F}" dt="2020-01-21T13:05:25.470" v="2"/>
        <pc:sldMkLst>
          <pc:docMk/>
          <pc:sldMk cId="3670492685" sldId="319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BE3C1-DBE1-495D-B57B-2849774B866A}" type="datetimeFigureOut">
              <a:rPr lang="en-US" smtClean="0"/>
              <a:t>1/21/2020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80695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C117F-5CCF-4837-BE5F-2B92066CAFAF}" type="datetimeFigureOut">
              <a:rPr lang="en-US" smtClean="0"/>
              <a:t>1/21/2020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43672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B90BD-B6CE-46B7-997F-7313B992CCDC}" type="datetimeFigureOut">
              <a:rPr lang="en-US" smtClean="0"/>
              <a:t>1/21/2020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26639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9D11F-B188-461D-B23F-39381795C052}" type="datetimeFigureOut">
              <a:rPr lang="en-US" smtClean="0"/>
              <a:t>1/21/2020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03203238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E6D8D9-55A2-4063-B0F3-121F44549695}" type="datetimeFigureOut">
              <a:rPr lang="en-US" smtClean="0"/>
              <a:t>1/21/2020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230370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24536-994D-4021-A283-9F449C0DB509}" type="datetimeFigureOut">
              <a:rPr lang="en-US" smtClean="0"/>
              <a:t>1/21/2020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301053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BBB78-C96F-47B7-AB17-D852CA960AC9}" type="datetimeFigureOut">
              <a:rPr lang="en-US" smtClean="0"/>
              <a:t>1/21/2020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848691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3F48C-C7C6-4055-9F49-3777875E72AE}" type="datetimeFigureOut">
              <a:rPr lang="en-US" smtClean="0"/>
              <a:t>1/21/2020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032320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ltGray"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6178E61D-D431-422C-9764-11DAFE33AB63}" type="datetimeFigureOut">
              <a:rPr lang="en-US" smtClean="0"/>
              <a:t>1/21/2020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26335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E42F4-6EEF-4EF7-8ED4-2208F0F89A08}" type="datetimeFigureOut">
              <a:rPr lang="en-US" smtClean="0"/>
              <a:t>1/21/2020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98241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78ACC-22D6-47C1-A373-4FD133E34F3C}" type="datetimeFigureOut">
              <a:rPr lang="en-US" smtClean="0"/>
              <a:t>1/21/2020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5564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A6C69-6797-4E8A-BF37-F2C3751466E9}" type="datetimeFigureOut">
              <a:rPr lang="en-US" smtClean="0"/>
              <a:t>1/21/2020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79918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014A1-A632-4878-A0D3-F52BA7563730}" type="datetimeFigureOut">
              <a:rPr lang="en-US" smtClean="0"/>
              <a:t>1/21/2020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13270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9F462-093F-4566-844B-4C71F2739DA5}" type="datetimeFigureOut">
              <a:rPr lang="en-US" smtClean="0"/>
              <a:t>1/21/2020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18718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4A7AC-904D-4781-85BA-7D10C17ED021}" type="datetimeFigureOut">
              <a:rPr lang="en-US" smtClean="0"/>
              <a:t>1/21/2020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30875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1444B-B92B-4E27-8C94-BB93EAF5CB18}" type="datetimeFigureOut">
              <a:rPr lang="en-US" smtClean="0"/>
              <a:t>1/21/2020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40914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EFA5E-FA76-400D-B3DC-F0BA90E6D107}" type="datetimeFigureOut">
              <a:rPr lang="en-US" smtClean="0"/>
              <a:t>1/21/2020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1450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6E9DEC-419B-4CC5-A080-3B06BD5A8291}" type="datetimeFigureOut">
              <a:rPr lang="en-US" smtClean="0"/>
              <a:t>1/21/2020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558824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0" r:id="rId1"/>
    <p:sldLayoutId id="2147483671" r:id="rId2"/>
    <p:sldLayoutId id="2147483672" r:id="rId3"/>
    <p:sldLayoutId id="2147483673" r:id="rId4"/>
    <p:sldLayoutId id="2147483674" r:id="rId5"/>
    <p:sldLayoutId id="2147483675" r:id="rId6"/>
    <p:sldLayoutId id="2147483676" r:id="rId7"/>
    <p:sldLayoutId id="2147483677" r:id="rId8"/>
    <p:sldLayoutId id="2147483678" r:id="rId9"/>
    <p:sldLayoutId id="2147483679" r:id="rId10"/>
    <p:sldLayoutId id="2147483680" r:id="rId11"/>
    <p:sldLayoutId id="2147483681" r:id="rId12"/>
    <p:sldLayoutId id="2147483682" r:id="rId13"/>
    <p:sldLayoutId id="2147483683" r:id="rId14"/>
    <p:sldLayoutId id="2147483684" r:id="rId15"/>
    <p:sldLayoutId id="2147483685" r:id="rId16"/>
    <p:sldLayoutId id="2147483686" r:id="rId17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2D7F74-02C7-DD4F-AA77-4250764AB4B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/>
              <a:t>ᏣᎳᎩ</a:t>
            </a:r>
            <a:r>
              <a:rPr lang="chr-Cher-US" dirty="0"/>
              <a:t> 101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F0FB30A-7272-F343-91A1-71E8D5FA494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Pronunciation and Grammar: </a:t>
            </a:r>
          </a:p>
          <a:p>
            <a:r>
              <a:rPr lang="en-US" dirty="0"/>
              <a:t>Greetings and Introductions</a:t>
            </a:r>
          </a:p>
        </p:txBody>
      </p:sp>
    </p:spTree>
    <p:extLst>
      <p:ext uri="{BB962C8B-B14F-4D97-AF65-F5344CB8AC3E}">
        <p14:creationId xmlns:p14="http://schemas.microsoft.com/office/powerpoint/2010/main" val="14529059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8BB91742-41DF-364A-8C1C-E7C2593941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Practice: together, then in groups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C4DB4417-5B7E-B64F-9D64-1045AE245EBD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/>
          </a:bodyPr>
          <a:lstStyle/>
          <a:p>
            <a:r>
              <a:rPr lang="en-US" dirty="0"/>
              <a:t>1. </a:t>
            </a:r>
            <a:r>
              <a:rPr lang="en-US" dirty="0" err="1"/>
              <a:t>Siyo</a:t>
            </a:r>
            <a:r>
              <a:rPr lang="en-US" dirty="0"/>
              <a:t>		9. </a:t>
            </a:r>
            <a:r>
              <a:rPr lang="en-US" dirty="0" err="1"/>
              <a:t>nihisgwu</a:t>
            </a:r>
            <a:endParaRPr lang="en-US" dirty="0"/>
          </a:p>
          <a:p>
            <a:r>
              <a:rPr lang="en-US" dirty="0"/>
              <a:t>2. </a:t>
            </a:r>
            <a:r>
              <a:rPr lang="en-US" dirty="0" err="1"/>
              <a:t>Osigwotsu</a:t>
            </a:r>
            <a:r>
              <a:rPr lang="en-US" dirty="0"/>
              <a:t>		10. </a:t>
            </a:r>
            <a:r>
              <a:rPr lang="en-US" dirty="0" err="1"/>
              <a:t>tsinela</a:t>
            </a:r>
            <a:endParaRPr lang="en-US" dirty="0"/>
          </a:p>
          <a:p>
            <a:r>
              <a:rPr lang="en-US" dirty="0"/>
              <a:t>3. Do </a:t>
            </a:r>
            <a:r>
              <a:rPr lang="en-US" dirty="0" err="1"/>
              <a:t>detsado</a:t>
            </a:r>
            <a:r>
              <a:rPr lang="en-US" dirty="0"/>
              <a:t>	11. </a:t>
            </a:r>
            <a:r>
              <a:rPr lang="en-US" dirty="0" err="1"/>
              <a:t>hinela</a:t>
            </a:r>
            <a:endParaRPr lang="en-US" dirty="0"/>
          </a:p>
          <a:p>
            <a:r>
              <a:rPr lang="en-US" dirty="0"/>
              <a:t>4. </a:t>
            </a:r>
            <a:r>
              <a:rPr lang="en-US" dirty="0" err="1"/>
              <a:t>Dagwado</a:t>
            </a:r>
            <a:r>
              <a:rPr lang="en-US" dirty="0"/>
              <a:t>	          12. </a:t>
            </a:r>
            <a:r>
              <a:rPr lang="en-US" dirty="0" err="1"/>
              <a:t>tohigwotsu</a:t>
            </a:r>
            <a:endParaRPr lang="en-US" dirty="0"/>
          </a:p>
          <a:p>
            <a:r>
              <a:rPr lang="en-US" dirty="0"/>
              <a:t>5. </a:t>
            </a:r>
            <a:r>
              <a:rPr lang="en-US" dirty="0" err="1"/>
              <a:t>Dudo</a:t>
            </a:r>
            <a:r>
              <a:rPr lang="en-US" dirty="0"/>
              <a:t>	          13. </a:t>
            </a:r>
            <a:r>
              <a:rPr lang="en-US" dirty="0" err="1"/>
              <a:t>hayoldatsu</a:t>
            </a:r>
            <a:endParaRPr lang="en-US" dirty="0"/>
          </a:p>
          <a:p>
            <a:r>
              <a:rPr lang="en-US" dirty="0"/>
              <a:t>6. </a:t>
            </a:r>
            <a:r>
              <a:rPr lang="en-US" dirty="0" err="1"/>
              <a:t>Gali’eliga</a:t>
            </a:r>
            <a:r>
              <a:rPr lang="en-US" dirty="0"/>
              <a:t>		14. do </a:t>
            </a:r>
            <a:r>
              <a:rPr lang="en-US" dirty="0" err="1"/>
              <a:t>iyusdi</a:t>
            </a:r>
            <a:endParaRPr lang="en-US" dirty="0"/>
          </a:p>
          <a:p>
            <a:r>
              <a:rPr lang="en-US" dirty="0"/>
              <a:t>7. </a:t>
            </a:r>
            <a:r>
              <a:rPr lang="en-US" dirty="0" err="1"/>
              <a:t>Tsidenadohlgi</a:t>
            </a:r>
            <a:r>
              <a:rPr lang="en-US" dirty="0"/>
              <a:t>	</a:t>
            </a:r>
          </a:p>
          <a:p>
            <a:r>
              <a:rPr lang="en-US" dirty="0"/>
              <a:t>8. </a:t>
            </a:r>
            <a:r>
              <a:rPr lang="en-US" dirty="0" err="1"/>
              <a:t>ayvsgwu</a:t>
            </a:r>
            <a:endParaRPr lang="en-US" dirty="0"/>
          </a:p>
        </p:txBody>
      </p:sp>
      <p:pic>
        <p:nvPicPr>
          <p:cNvPr id="1026" name="Picture 2" descr="Image result for speaking practice">
            <a:extLst>
              <a:ext uri="{FF2B5EF4-FFF2-40B4-BE49-F238E27FC236}">
                <a16:creationId xmlns:a16="http://schemas.microsoft.com/office/drawing/2014/main" id="{001442E5-3E6D-0444-99E3-3D4C2FABBD39}"/>
              </a:ext>
            </a:extLst>
          </p:cNvPr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45212" y="2336800"/>
            <a:ext cx="3598863" cy="35988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344662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DC731C-466D-E04D-8FB9-E7583A583D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Speaking practice!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5FC2CD-C5A2-214D-9578-77DC7F0C4CE2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/>
              <a:t>Fill in the blanks orally.</a:t>
            </a:r>
          </a:p>
          <a:p>
            <a:r>
              <a:rPr lang="en-US" dirty="0"/>
              <a:t>After 1 exchange, switch parts (A </a:t>
            </a:r>
            <a:r>
              <a:rPr lang="en-US" dirty="0">
                <a:sym typeface="Wingdings" pitchFamily="2" charset="2"/>
              </a:rPr>
              <a:t> B)</a:t>
            </a:r>
          </a:p>
          <a:p>
            <a:r>
              <a:rPr lang="en-US" dirty="0">
                <a:sym typeface="Wingdings" pitchFamily="2" charset="2"/>
              </a:rPr>
              <a:t>Practice </a:t>
            </a:r>
            <a:r>
              <a:rPr lang="en-US">
                <a:sym typeface="Wingdings" pitchFamily="2" charset="2"/>
              </a:rPr>
              <a:t>with 4 people</a:t>
            </a:r>
            <a:endParaRPr lang="en-US"/>
          </a:p>
        </p:txBody>
      </p:sp>
      <p:pic>
        <p:nvPicPr>
          <p:cNvPr id="3074" name="Picture 2" descr="Image result for speaking practice">
            <a:extLst>
              <a:ext uri="{FF2B5EF4-FFF2-40B4-BE49-F238E27FC236}">
                <a16:creationId xmlns:a16="http://schemas.microsoft.com/office/drawing/2014/main" id="{8D37C90C-E198-BC42-A124-00D07D7F85FD}"/>
              </a:ext>
            </a:extLst>
          </p:cNvPr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97858" y="2336873"/>
            <a:ext cx="3599316" cy="35993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704926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AB814E-EC7E-C74C-82C4-151C3EB7D2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Dagwado’a</a:t>
            </a:r>
            <a:r>
              <a:rPr lang="en-US" dirty="0"/>
              <a:t> – </a:t>
            </a:r>
            <a:r>
              <a:rPr lang="en-US" dirty="0" err="1"/>
              <a:t>detsado’a</a:t>
            </a:r>
            <a:r>
              <a:rPr lang="en-US" dirty="0"/>
              <a:t> – </a:t>
            </a:r>
            <a:r>
              <a:rPr lang="en-US" dirty="0" err="1"/>
              <a:t>dudo’a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1B5F0A-3329-454D-BF0F-533AF555C9EB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/>
              <a:t>de	</a:t>
            </a:r>
            <a:r>
              <a:rPr lang="en-US" dirty="0" err="1"/>
              <a:t>agw</a:t>
            </a:r>
            <a:r>
              <a:rPr lang="en-US" dirty="0"/>
              <a:t>	</a:t>
            </a:r>
            <a:r>
              <a:rPr lang="en-US" dirty="0" err="1"/>
              <a:t>ado’a</a:t>
            </a:r>
            <a:r>
              <a:rPr lang="en-US" dirty="0">
                <a:sym typeface="Wingdings" pitchFamily="2" charset="2"/>
              </a:rPr>
              <a:t> </a:t>
            </a:r>
            <a:r>
              <a:rPr lang="en-US" dirty="0" err="1">
                <a:sym typeface="Wingdings" pitchFamily="2" charset="2"/>
              </a:rPr>
              <a:t>dagwado’a</a:t>
            </a:r>
            <a:endParaRPr lang="en-US" dirty="0"/>
          </a:p>
          <a:p>
            <a:r>
              <a:rPr lang="en-US" dirty="0"/>
              <a:t>de	</a:t>
            </a:r>
            <a:r>
              <a:rPr lang="en-US" dirty="0" err="1"/>
              <a:t>tsa</a:t>
            </a:r>
            <a:r>
              <a:rPr lang="en-US" dirty="0"/>
              <a:t>	</a:t>
            </a:r>
            <a:r>
              <a:rPr lang="en-US" dirty="0" err="1"/>
              <a:t>ado’a</a:t>
            </a:r>
            <a:r>
              <a:rPr lang="en-US" dirty="0">
                <a:sym typeface="Wingdings" pitchFamily="2" charset="2"/>
              </a:rPr>
              <a:t> </a:t>
            </a:r>
            <a:r>
              <a:rPr lang="en-US" dirty="0" err="1">
                <a:sym typeface="Wingdings" pitchFamily="2" charset="2"/>
              </a:rPr>
              <a:t>detsado’a</a:t>
            </a:r>
            <a:endParaRPr lang="en-US" dirty="0"/>
          </a:p>
          <a:p>
            <a:r>
              <a:rPr lang="en-US" dirty="0"/>
              <a:t>de	u	</a:t>
            </a:r>
            <a:r>
              <a:rPr lang="en-US" dirty="0" err="1"/>
              <a:t>ado’a</a:t>
            </a:r>
            <a:r>
              <a:rPr lang="en-US" dirty="0">
                <a:sym typeface="Wingdings" pitchFamily="2" charset="2"/>
              </a:rPr>
              <a:t> </a:t>
            </a:r>
            <a:r>
              <a:rPr lang="en-US" dirty="0" err="1">
                <a:sym typeface="Wingdings" pitchFamily="2" charset="2"/>
              </a:rPr>
              <a:t>dudo’a</a:t>
            </a:r>
            <a:endParaRPr lang="en-US" dirty="0">
              <a:sym typeface="Wingdings" pitchFamily="2" charset="2"/>
            </a:endParaRPr>
          </a:p>
          <a:p>
            <a:endParaRPr lang="en-US" dirty="0">
              <a:sym typeface="Wingdings" pitchFamily="2" charset="2"/>
            </a:endParaRPr>
          </a:p>
          <a:p>
            <a:r>
              <a:rPr lang="en-US" dirty="0">
                <a:sym typeface="Wingdings" pitchFamily="2" charset="2"/>
              </a:rPr>
              <a:t>de	</a:t>
            </a:r>
            <a:r>
              <a:rPr lang="en-US" dirty="0" err="1">
                <a:sym typeface="Wingdings" pitchFamily="2" charset="2"/>
              </a:rPr>
              <a:t>agi</a:t>
            </a:r>
            <a:r>
              <a:rPr lang="en-US" dirty="0">
                <a:sym typeface="Wingdings" pitchFamily="2" charset="2"/>
              </a:rPr>
              <a:t>	</a:t>
            </a:r>
            <a:r>
              <a:rPr lang="en-US" dirty="0" err="1">
                <a:sym typeface="Wingdings" pitchFamily="2" charset="2"/>
              </a:rPr>
              <a:t>lvwisdaneha</a:t>
            </a:r>
            <a:r>
              <a:rPr lang="en-US" dirty="0">
                <a:sym typeface="Wingdings" pitchFamily="2" charset="2"/>
              </a:rPr>
              <a:t>  ?</a:t>
            </a:r>
          </a:p>
          <a:p>
            <a:r>
              <a:rPr lang="en-US" dirty="0">
                <a:sym typeface="Wingdings" pitchFamily="2" charset="2"/>
              </a:rPr>
              <a:t>de	</a:t>
            </a:r>
            <a:r>
              <a:rPr lang="en-US" dirty="0" err="1">
                <a:sym typeface="Wingdings" pitchFamily="2" charset="2"/>
              </a:rPr>
              <a:t>tsa</a:t>
            </a:r>
            <a:r>
              <a:rPr lang="en-US" dirty="0">
                <a:sym typeface="Wingdings" pitchFamily="2" charset="2"/>
              </a:rPr>
              <a:t>	</a:t>
            </a:r>
            <a:r>
              <a:rPr lang="en-US" dirty="0" err="1">
                <a:sym typeface="Wingdings" pitchFamily="2" charset="2"/>
              </a:rPr>
              <a:t>lvwisdaneha</a:t>
            </a:r>
            <a:r>
              <a:rPr lang="en-US" dirty="0">
                <a:sym typeface="Wingdings" pitchFamily="2" charset="2"/>
              </a:rPr>
              <a:t>  ?</a:t>
            </a:r>
          </a:p>
          <a:p>
            <a:r>
              <a:rPr lang="en-US" dirty="0">
                <a:sym typeface="Wingdings" pitchFamily="2" charset="2"/>
              </a:rPr>
              <a:t>de	u	</a:t>
            </a:r>
            <a:r>
              <a:rPr lang="en-US" dirty="0" err="1">
                <a:sym typeface="Wingdings" pitchFamily="2" charset="2"/>
              </a:rPr>
              <a:t>lvwisdaneha</a:t>
            </a:r>
            <a:r>
              <a:rPr lang="en-US" dirty="0">
                <a:sym typeface="Wingdings" pitchFamily="2" charset="2"/>
              </a:rPr>
              <a:t>  ?</a:t>
            </a:r>
            <a:endParaRPr lang="en-US" dirty="0"/>
          </a:p>
        </p:txBody>
      </p:sp>
      <p:pic>
        <p:nvPicPr>
          <p:cNvPr id="13" name="Content Placeholder 12">
            <a:extLst>
              <a:ext uri="{FF2B5EF4-FFF2-40B4-BE49-F238E27FC236}">
                <a16:creationId xmlns:a16="http://schemas.microsoft.com/office/drawing/2014/main" id="{143CA00A-EE54-E348-B678-26F55A3EFF5B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5894154" y="2894653"/>
            <a:ext cx="6059418" cy="1152691"/>
          </a:xfrm>
        </p:spPr>
      </p:pic>
    </p:spTree>
    <p:extLst>
      <p:ext uri="{BB962C8B-B14F-4D97-AF65-F5344CB8AC3E}">
        <p14:creationId xmlns:p14="http://schemas.microsoft.com/office/powerpoint/2010/main" val="39993200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358970-98B5-5D45-B74F-B9063012CA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Exercise	- </a:t>
            </a:r>
            <a:r>
              <a:rPr lang="en-US" sz="2800" dirty="0"/>
              <a:t>write out the conjugations yourself, check with a partner</a:t>
            </a:r>
            <a:r>
              <a:rPr lang="en-US" dirty="0"/>
              <a:t>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44E546-9B05-4741-9EAD-F661D97B09D2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/>
              <a:t>1. </a:t>
            </a:r>
            <a:r>
              <a:rPr lang="en-US" dirty="0" err="1"/>
              <a:t>agw</a:t>
            </a:r>
            <a:r>
              <a:rPr lang="en-US" dirty="0"/>
              <a:t>	</a:t>
            </a:r>
            <a:r>
              <a:rPr lang="en-US" dirty="0" err="1"/>
              <a:t>aduliha</a:t>
            </a:r>
            <a:r>
              <a:rPr lang="en-US" dirty="0"/>
              <a:t>  </a:t>
            </a:r>
            <a:r>
              <a:rPr lang="en-US" sz="2000" dirty="0"/>
              <a:t>(“want”)</a:t>
            </a:r>
            <a:endParaRPr lang="en-US" dirty="0"/>
          </a:p>
          <a:p>
            <a:pPr lvl="1"/>
            <a:r>
              <a:rPr lang="en-US" dirty="0" err="1"/>
              <a:t>tsa</a:t>
            </a:r>
            <a:r>
              <a:rPr lang="en-US" dirty="0"/>
              <a:t>	</a:t>
            </a:r>
            <a:r>
              <a:rPr lang="en-US" dirty="0" err="1"/>
              <a:t>aduliha</a:t>
            </a:r>
            <a:endParaRPr lang="en-US" dirty="0"/>
          </a:p>
          <a:p>
            <a:pPr lvl="1"/>
            <a:r>
              <a:rPr lang="en-US" dirty="0"/>
              <a:t>u		</a:t>
            </a:r>
            <a:r>
              <a:rPr lang="en-US" dirty="0" err="1"/>
              <a:t>aduliha</a:t>
            </a:r>
            <a:endParaRPr lang="en-US" dirty="0"/>
          </a:p>
          <a:p>
            <a:r>
              <a:rPr lang="en-US" dirty="0"/>
              <a:t>2. </a:t>
            </a:r>
            <a:r>
              <a:rPr lang="en-US" dirty="0" err="1"/>
              <a:t>agi</a:t>
            </a:r>
            <a:r>
              <a:rPr lang="en-US" dirty="0"/>
              <a:t>	</a:t>
            </a:r>
            <a:r>
              <a:rPr lang="en-US" dirty="0" err="1"/>
              <a:t>yosiha</a:t>
            </a:r>
            <a:r>
              <a:rPr lang="en-US" dirty="0"/>
              <a:t>	  </a:t>
            </a:r>
            <a:r>
              <a:rPr lang="en-US" sz="2000" dirty="0"/>
              <a:t>(“be hungry”)</a:t>
            </a:r>
            <a:endParaRPr lang="en-US" dirty="0"/>
          </a:p>
          <a:p>
            <a:pPr lvl="1"/>
            <a:r>
              <a:rPr lang="en-US" dirty="0" err="1"/>
              <a:t>tsa</a:t>
            </a:r>
            <a:r>
              <a:rPr lang="en-US" dirty="0"/>
              <a:t>	</a:t>
            </a:r>
            <a:r>
              <a:rPr lang="en-US" dirty="0" err="1"/>
              <a:t>yosiha</a:t>
            </a:r>
            <a:endParaRPr lang="en-US" dirty="0"/>
          </a:p>
          <a:p>
            <a:pPr lvl="1"/>
            <a:r>
              <a:rPr lang="en-US" dirty="0"/>
              <a:t>u		</a:t>
            </a:r>
            <a:r>
              <a:rPr lang="en-US" dirty="0" err="1"/>
              <a:t>yisiha</a:t>
            </a:r>
            <a:endParaRPr lang="en-US" dirty="0"/>
          </a:p>
          <a:p>
            <a:r>
              <a:rPr lang="en-US" dirty="0"/>
              <a:t>3. </a:t>
            </a:r>
            <a:r>
              <a:rPr lang="en-US" dirty="0" err="1"/>
              <a:t>agw</a:t>
            </a:r>
            <a:r>
              <a:rPr lang="en-US" dirty="0"/>
              <a:t>	</a:t>
            </a:r>
            <a:r>
              <a:rPr lang="en-US" dirty="0" err="1"/>
              <a:t>adanula</a:t>
            </a:r>
            <a:r>
              <a:rPr lang="en-US" dirty="0"/>
              <a:t> </a:t>
            </a:r>
            <a:r>
              <a:rPr lang="en-US" sz="2000" dirty="0"/>
              <a:t>(“be lazy”)</a:t>
            </a:r>
          </a:p>
          <a:p>
            <a:pPr lvl="1"/>
            <a:r>
              <a:rPr lang="en-US" dirty="0" err="1"/>
              <a:t>tsa</a:t>
            </a:r>
            <a:r>
              <a:rPr lang="en-US" dirty="0"/>
              <a:t>	</a:t>
            </a:r>
            <a:r>
              <a:rPr lang="en-US" dirty="0" err="1"/>
              <a:t>adanula</a:t>
            </a:r>
            <a:endParaRPr lang="en-US" dirty="0"/>
          </a:p>
          <a:p>
            <a:pPr lvl="1"/>
            <a:r>
              <a:rPr lang="en-US" dirty="0"/>
              <a:t>u		</a:t>
            </a:r>
            <a:r>
              <a:rPr lang="en-US" dirty="0" err="1"/>
              <a:t>adanula</a:t>
            </a:r>
            <a:endParaRPr lang="en-US" dirty="0"/>
          </a:p>
          <a:p>
            <a:endParaRPr lang="en-US" dirty="0"/>
          </a:p>
        </p:txBody>
      </p:sp>
      <p:pic>
        <p:nvPicPr>
          <p:cNvPr id="3074" name="Picture 2" descr="Image result for exercise">
            <a:extLst>
              <a:ext uri="{FF2B5EF4-FFF2-40B4-BE49-F238E27FC236}">
                <a16:creationId xmlns:a16="http://schemas.microsoft.com/office/drawing/2014/main" id="{7B508F27-BF3F-8740-9C92-EE975529F9FF}"/>
              </a:ext>
            </a:extLst>
          </p:cNvPr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48633" y="2336800"/>
            <a:ext cx="4592021" cy="35988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584143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9F0399-F88C-264F-BA83-95438F0102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Gatsv</a:t>
            </a:r>
            <a:r>
              <a:rPr lang="en-US" dirty="0"/>
              <a:t> </a:t>
            </a:r>
            <a:r>
              <a:rPr lang="en-US" dirty="0" err="1"/>
              <a:t>daninela</a:t>
            </a:r>
            <a:r>
              <a:rPr lang="en-US" dirty="0"/>
              <a:t>?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26685DD-8D30-1D4C-BE36-00DB27F7875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013847" y="2336872"/>
            <a:ext cx="4700058" cy="3599316"/>
          </a:xfrm>
        </p:spPr>
        <p:txBody>
          <a:bodyPr/>
          <a:lstStyle/>
          <a:p>
            <a:r>
              <a:rPr lang="en-US" dirty="0"/>
              <a:t>Write in the missing words!</a:t>
            </a:r>
          </a:p>
          <a:p>
            <a:r>
              <a:rPr lang="en-US" dirty="0"/>
              <a:t>Compare with a partner.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1AA3BAE-B383-40B8-BB7A-383CE7D4A613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4561022"/>
      </p:ext>
    </p:extLst>
  </p:cSld>
  <p:clrMapOvr>
    <a:masterClrMapping/>
  </p:clrMapOvr>
</p:sld>
</file>

<file path=ppt/theme/theme1.xml><?xml version="1.0" encoding="utf-8"?>
<a:theme xmlns:a="http://schemas.openxmlformats.org/drawingml/2006/main" name="Berlin">
  <a:themeElements>
    <a:clrScheme name="Berlin">
      <a:dk1>
        <a:sysClr val="windowText" lastClr="000000"/>
      </a:dk1>
      <a:lt1>
        <a:sysClr val="window" lastClr="FFFFFF"/>
      </a:lt1>
      <a:dk2>
        <a:srgbClr val="1F8094"/>
      </a:dk2>
      <a:lt2>
        <a:srgbClr val="E7E6E6"/>
      </a:lt2>
      <a:accent1>
        <a:srgbClr val="39CDE7"/>
      </a:accent1>
      <a:accent2>
        <a:srgbClr val="60DE72"/>
      </a:accent2>
      <a:accent3>
        <a:srgbClr val="DDCC64"/>
      </a:accent3>
      <a:accent4>
        <a:srgbClr val="F49D50"/>
      </a:accent4>
      <a:accent5>
        <a:srgbClr val="E44951"/>
      </a:accent5>
      <a:accent6>
        <a:srgbClr val="D666F9"/>
      </a:accent6>
      <a:hlink>
        <a:srgbClr val="4BF7ED"/>
      </a:hlink>
      <a:folHlink>
        <a:srgbClr val="95E9F4"/>
      </a:folHlink>
    </a:clrScheme>
    <a:fontScheme name="Berlin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92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118000"/>
                <a:satMod val="12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C7DC10E3-4FF5-456B-A359-A0F378C1E5FB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{D53F5C3E-452D-EE4E-829E-D343E59C4A37}tf10001057</Template>
  <TotalTime>295</TotalTime>
  <Words>67</Words>
  <Application>Microsoft Office PowerPoint</Application>
  <PresentationFormat>Widescreen</PresentationFormat>
  <Paragraphs>37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Plantagenet Cherokee</vt:lpstr>
      <vt:lpstr>Trebuchet MS</vt:lpstr>
      <vt:lpstr>Wingdings</vt:lpstr>
      <vt:lpstr>Berlin</vt:lpstr>
      <vt:lpstr>ᏣᎳᎩ 101</vt:lpstr>
      <vt:lpstr>Practice: together, then in groups</vt:lpstr>
      <vt:lpstr>Speaking practice!</vt:lpstr>
      <vt:lpstr>Dagwado’a – detsado’a – dudo’a</vt:lpstr>
      <vt:lpstr>Exercise - write out the conjugations yourself, check with a partner </vt:lpstr>
      <vt:lpstr>Gatsv daninela?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ᏣᎳᎩ 101</dc:title>
  <dc:creator>Microsoft Office User</dc:creator>
  <cp:lastModifiedBy>Ben Gorman</cp:lastModifiedBy>
  <cp:revision>10</cp:revision>
  <dcterms:created xsi:type="dcterms:W3CDTF">2019-08-26T19:24:04Z</dcterms:created>
  <dcterms:modified xsi:type="dcterms:W3CDTF">2020-01-21T13:05:37Z</dcterms:modified>
</cp:coreProperties>
</file>