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85" d="100"/>
          <a:sy n="85" d="100"/>
        </p:scale>
        <p:origin x="1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ᏣᎳᎩ</a:t>
            </a:r>
            <a:r>
              <a:rPr lang="en-US" dirty="0" smtClean="0"/>
              <a:t> 102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&amp; Infinitives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4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ᎢᏣᏓᏲᎵᎳ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Greet each other! (4 </a:t>
            </a:r>
            <a:r>
              <a:rPr lang="en-US" dirty="0" err="1" smtClean="0"/>
              <a:t>ᎢᏯᏂ</a:t>
            </a:r>
            <a:r>
              <a:rPr lang="en-US" dirty="0" smtClean="0"/>
              <a:t> </a:t>
            </a:r>
            <a:r>
              <a:rPr lang="en-US" dirty="0" err="1" smtClean="0"/>
              <a:t>ᎠᏂᏴᏫ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ᎭᏲ</a:t>
            </a:r>
            <a:r>
              <a:rPr lang="en-US" u="sng" dirty="0" err="1" smtClean="0"/>
              <a:t>Ꮃ</a:t>
            </a:r>
            <a:r>
              <a:rPr lang="en-US" dirty="0" err="1" smtClean="0"/>
              <a:t>ᏓᏧ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ᎣᏏᏉᏧ</a:t>
            </a:r>
            <a:r>
              <a:rPr lang="en-US" dirty="0" smtClean="0"/>
              <a:t>?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ᏙᎯᏧ</a:t>
            </a:r>
            <a:r>
              <a:rPr lang="en-US" dirty="0" smtClean="0"/>
              <a:t>?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ᏙᎯᏊ.Ꭸ</a:t>
            </a:r>
            <a:r>
              <a:rPr lang="en-US" dirty="0" smtClean="0"/>
              <a:t> </a:t>
            </a:r>
            <a:r>
              <a:rPr lang="en-US" dirty="0" err="1" smtClean="0"/>
              <a:t>ᏣᏓ</a:t>
            </a:r>
            <a:r>
              <a:rPr lang="en-US" u="sng" dirty="0" err="1" smtClean="0"/>
              <a:t>Ꮎ</a:t>
            </a:r>
            <a:r>
              <a:rPr lang="en-US" dirty="0" err="1" smtClean="0"/>
              <a:t>Ꮨ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5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ᏗᏣᏙᎥᎢ</a:t>
            </a:r>
            <a:r>
              <a:rPr lang="en-US" dirty="0" smtClean="0"/>
              <a:t> </a:t>
            </a:r>
            <a:r>
              <a:rPr lang="en-US" dirty="0" err="1" smtClean="0"/>
              <a:t>ᎢᏣᏓᏃᎯᏏ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Moritz: 			“</a:t>
            </a:r>
            <a:r>
              <a:rPr lang="en-US" dirty="0" err="1" smtClean="0"/>
              <a:t>ᏏᏲ</a:t>
            </a:r>
            <a:r>
              <a:rPr lang="en-US" dirty="0" smtClean="0"/>
              <a:t>! Moritz </a:t>
            </a:r>
            <a:r>
              <a:rPr lang="en-US" dirty="0" err="1" smtClean="0"/>
              <a:t>ᏓᏆᏙᎠ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Obnoxious Brit: 	“</a:t>
            </a:r>
            <a:r>
              <a:rPr lang="en-US" dirty="0" err="1" smtClean="0"/>
              <a:t>ᎦᎵᎡᎵᎦ</a:t>
            </a:r>
            <a:r>
              <a:rPr lang="en-US" dirty="0" smtClean="0"/>
              <a:t> </a:t>
            </a:r>
            <a:r>
              <a:rPr lang="en-US" dirty="0" err="1" smtClean="0"/>
              <a:t>ᏥᎬᎪᏩᏔ</a:t>
            </a:r>
            <a:r>
              <a:rPr lang="en-US" dirty="0"/>
              <a:t> </a:t>
            </a:r>
            <a:r>
              <a:rPr lang="en-US" dirty="0" smtClean="0"/>
              <a:t>Moritz! William Lancaster Price </a:t>
            </a:r>
            <a:r>
              <a:rPr lang="en-US" dirty="0" err="1" smtClean="0"/>
              <a:t>ᏓᏆᏙᎠ</a:t>
            </a:r>
            <a:r>
              <a:rPr lang="en-US" dirty="0" smtClean="0"/>
              <a:t>. 						Oxford </a:t>
            </a:r>
            <a:r>
              <a:rPr lang="en-US" dirty="0" err="1" smtClean="0"/>
              <a:t>ᏓᏆᏓᎴᏅᎲᎢ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Moritz: 			“</a:t>
            </a:r>
            <a:r>
              <a:rPr lang="en-US" dirty="0" err="1" smtClean="0"/>
              <a:t>ᎦᎵᎡᎵᎦ</a:t>
            </a:r>
            <a:r>
              <a:rPr lang="en-US" dirty="0" smtClean="0"/>
              <a:t> Willie! </a:t>
            </a:r>
            <a:r>
              <a:rPr lang="en-US" dirty="0" err="1" smtClean="0"/>
              <a:t>ᎯᏲᎵᎩᏍ</a:t>
            </a:r>
            <a:r>
              <a:rPr lang="en-US" dirty="0" smtClean="0"/>
              <a:t> Mac? </a:t>
            </a:r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ᎣᎩᎾᎵᎢ</a:t>
            </a:r>
            <a:r>
              <a:rPr lang="en-US" dirty="0" smtClean="0"/>
              <a:t>, Mac </a:t>
            </a:r>
            <a:r>
              <a:rPr lang="en-US" dirty="0" err="1" smtClean="0"/>
              <a:t>ᏚᏙᎢᏓ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Willie Price: 		“</a:t>
            </a:r>
            <a:r>
              <a:rPr lang="en-US" dirty="0" err="1" smtClean="0"/>
              <a:t>ᎦᎵᎡᎵᎦ</a:t>
            </a:r>
            <a:r>
              <a:rPr lang="en-US" dirty="0" smtClean="0"/>
              <a:t> </a:t>
            </a:r>
            <a:r>
              <a:rPr lang="en-US" dirty="0" err="1" smtClean="0"/>
              <a:t>ᏥᎬᎪᏩᏔ</a:t>
            </a:r>
            <a:r>
              <a:rPr lang="en-US" dirty="0" smtClean="0"/>
              <a:t> Mac! </a:t>
            </a:r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ᏕᏣᏓᎴᏁᎢ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Mac: 				“New York, NY </a:t>
            </a:r>
            <a:r>
              <a:rPr lang="en-US" dirty="0" err="1" smtClean="0"/>
              <a:t>ᏓᏆᏓᎴᏅ</a:t>
            </a:r>
            <a:r>
              <a:rPr lang="en-US" dirty="0" smtClean="0"/>
              <a:t>. </a:t>
            </a:r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ᏕᎾᏦᏍᎬᎢ</a:t>
            </a:r>
            <a:r>
              <a:rPr lang="en-US" dirty="0" smtClean="0"/>
              <a:t> Willie.”</a:t>
            </a:r>
          </a:p>
          <a:p>
            <a:r>
              <a:rPr lang="en-US" dirty="0" smtClean="0"/>
              <a:t>Will-</a:t>
            </a:r>
            <a:r>
              <a:rPr lang="en-US" dirty="0" err="1" smtClean="0"/>
              <a:t>Dizzle</a:t>
            </a:r>
            <a:r>
              <a:rPr lang="en-US" dirty="0" smtClean="0"/>
              <a:t>:		“</a:t>
            </a:r>
            <a:r>
              <a:rPr lang="en-US" dirty="0" err="1" smtClean="0"/>
              <a:t>ᏂᎯᏍᏊ</a:t>
            </a:r>
            <a:r>
              <a:rPr lang="en-US" dirty="0" smtClean="0"/>
              <a:t> Mac!”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5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ᎯᎠ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ᏤᎻ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ᎯᎠ</a:t>
            </a:r>
            <a:r>
              <a:rPr lang="en-US" dirty="0"/>
              <a:t> </a:t>
            </a:r>
            <a:r>
              <a:rPr lang="en-US" dirty="0" err="1"/>
              <a:t>ᎠᏍᎦᏯ</a:t>
            </a:r>
            <a:r>
              <a:rPr lang="en-US" dirty="0"/>
              <a:t>.		</a:t>
            </a:r>
            <a:endParaRPr lang="en-US" dirty="0" smtClean="0"/>
          </a:p>
          <a:p>
            <a:r>
              <a:rPr lang="en-US" dirty="0" err="1" smtClean="0"/>
              <a:t>ᏔᎷᏣ</a:t>
            </a:r>
            <a:r>
              <a:rPr lang="en-US" dirty="0" smtClean="0"/>
              <a:t> </a:t>
            </a:r>
            <a:r>
              <a:rPr lang="en-US" dirty="0" err="1"/>
              <a:t>ᎠᎳᏍᎦ</a:t>
            </a:r>
            <a:r>
              <a:rPr lang="en-US" u="sng" dirty="0" err="1"/>
              <a:t>Ꮃ</a:t>
            </a:r>
            <a:r>
              <a:rPr lang="en-US" dirty="0" err="1"/>
              <a:t>Ꮧ</a:t>
            </a:r>
            <a:r>
              <a:rPr lang="en-US" dirty="0"/>
              <a:t> </a:t>
            </a:r>
            <a:r>
              <a:rPr lang="en-US" dirty="0" err="1"/>
              <a:t>ᎠᏁ</a:t>
            </a:r>
            <a:r>
              <a:rPr lang="en-US" u="sng" dirty="0" err="1"/>
              <a:t>Ꮭ</a:t>
            </a:r>
            <a:r>
              <a:rPr lang="en-US" dirty="0" err="1"/>
              <a:t>ᏗᏍᎪᎢ</a:t>
            </a:r>
            <a:r>
              <a:rPr lang="en-US" dirty="0"/>
              <a:t>.		</a:t>
            </a:r>
            <a:endParaRPr lang="zh-TW" altLang="en-US" dirty="0"/>
          </a:p>
          <a:p>
            <a:r>
              <a:rPr lang="en-US" dirty="0" err="1"/>
              <a:t>ᎺᎵ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ᎤᎵᏏ</a:t>
            </a:r>
            <a:r>
              <a:rPr lang="en-US" dirty="0"/>
              <a:t>. </a:t>
            </a:r>
            <a:r>
              <a:rPr lang="en-US" dirty="0" err="1" smtClean="0"/>
              <a:t>ᏣᎳᎩᏱ</a:t>
            </a:r>
            <a:r>
              <a:rPr lang="en-US" dirty="0" smtClean="0"/>
              <a:t> </a:t>
            </a:r>
            <a:r>
              <a:rPr lang="en-US" dirty="0" err="1" smtClean="0"/>
              <a:t>ᏚᏓᎴᏅᎢ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ᏧᏪᏅᏒ</a:t>
            </a:r>
            <a:r>
              <a:rPr lang="en-US" dirty="0" smtClean="0"/>
              <a:t>).	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endParaRPr lang="en-US" dirty="0"/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ᏚᏙᎠ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ᎠᏛᏁᎰᎢ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ᎤᎵᏏ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ᏚᏓᎴᏁᎢ</a:t>
            </a:r>
            <a:r>
              <a:rPr lang="en-US" dirty="0" smtClean="0"/>
              <a:t>? (</a:t>
            </a:r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ᏧᏪᏅᏒ</a:t>
            </a:r>
            <a:r>
              <a:rPr lang="en-US" dirty="0" smtClean="0"/>
              <a:t>?)</a:t>
            </a:r>
            <a:endParaRPr lang="en-US" dirty="0"/>
          </a:p>
        </p:txBody>
      </p:sp>
      <p:pic>
        <p:nvPicPr>
          <p:cNvPr id="7" name="Content Placeholder 6" descr="/Users/benfrey/Desktop/Projects/Universities/UNC Chapel Hill/Classes/Cherokee Language/Cherokee102/Pics/TsalidiSequoyah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25" y="2652774"/>
            <a:ext cx="4184650" cy="2897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019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ᎯᎠ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ᎠᎿᏪᎩ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ᎯᎠ</a:t>
            </a:r>
            <a:r>
              <a:rPr lang="en-US" dirty="0"/>
              <a:t> </a:t>
            </a:r>
            <a:r>
              <a:rPr lang="en-US" dirty="0" err="1"/>
              <a:t>ᎠᎨᏯ</a:t>
            </a:r>
            <a:r>
              <a:rPr lang="en-US" dirty="0"/>
              <a:t>.</a:t>
            </a:r>
            <a:endParaRPr lang="zh-TW" altLang="en-US" dirty="0"/>
          </a:p>
          <a:p>
            <a:r>
              <a:rPr lang="en-US" dirty="0" err="1" smtClean="0"/>
              <a:t>ᏧᏰᏲᎲᏍᎩ</a:t>
            </a:r>
            <a:r>
              <a:rPr lang="en-US" dirty="0"/>
              <a:t>. </a:t>
            </a:r>
            <a:r>
              <a:rPr lang="en-US" dirty="0" err="1"/>
              <a:t>ᏣᎳᎩ</a:t>
            </a:r>
            <a:r>
              <a:rPr lang="en-US" dirty="0"/>
              <a:t> </a:t>
            </a:r>
            <a:r>
              <a:rPr lang="en-US" dirty="0" err="1" smtClean="0"/>
              <a:t>ᏧᎾᏕᎶᏆᏍᏗᏱ</a:t>
            </a:r>
            <a:r>
              <a:rPr lang="en-US" dirty="0"/>
              <a:t> </a:t>
            </a:r>
            <a:r>
              <a:rPr lang="en-US" dirty="0" err="1" smtClean="0"/>
              <a:t>ᏚᎸᏫᏍᏓᏁᎰᎢ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Bill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ᎤᏙᏓ</a:t>
            </a:r>
            <a:r>
              <a:rPr lang="en-US" dirty="0"/>
              <a:t> </a:t>
            </a:r>
            <a:r>
              <a:rPr lang="en-US" dirty="0" err="1"/>
              <a:t>ᏃᎴ</a:t>
            </a:r>
            <a:r>
              <a:rPr lang="en-US" dirty="0"/>
              <a:t> </a:t>
            </a:r>
            <a:r>
              <a:rPr lang="en-US" dirty="0" err="1" smtClean="0"/>
              <a:t>ᎠᏲᎧ</a:t>
            </a:r>
            <a:r>
              <a:rPr lang="en-US" dirty="0" smtClean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ᎤᏥ</a:t>
            </a:r>
            <a:r>
              <a:rPr lang="en-US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 err="1" smtClean="0"/>
              <a:t>ᎪᎱᏍᏗ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ᏍᎩᏃᎯᏏ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ᎯᎠ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ᏴᏫ</a:t>
            </a:r>
            <a:r>
              <a:rPr lang="en-US" altLang="zh-TW" dirty="0" smtClean="0"/>
              <a:t>. </a:t>
            </a:r>
            <a:r>
              <a:rPr lang="en-US" altLang="zh-TW" dirty="0" err="1" smtClean="0"/>
              <a:t>ᎧᎩ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ᎯᎠ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ᎨᏙ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ᏚᏙᎠ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ᎨᏙ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ᏧᎸᏫᏍᏓᏁᎰᎢ</a:t>
            </a:r>
            <a:r>
              <a:rPr lang="en-US" altLang="zh-TW" dirty="0" smtClean="0"/>
              <a:t>? </a:t>
            </a:r>
            <a:r>
              <a:rPr lang="en-US" altLang="zh-TW" dirty="0" err="1" smtClean="0"/>
              <a:t>ᎦᏨ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ᎧᎩ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ᏚᏓᏘᎾᎥᎢ</a:t>
            </a:r>
            <a:r>
              <a:rPr lang="en-US" altLang="zh-TW" dirty="0" smtClean="0"/>
              <a:t>?</a:t>
            </a:r>
            <a:endParaRPr lang="zh-TW" altLang="en-US" dirty="0"/>
          </a:p>
          <a:p>
            <a:endParaRPr lang="en-US" dirty="0"/>
          </a:p>
        </p:txBody>
      </p:sp>
      <p:pic>
        <p:nvPicPr>
          <p:cNvPr id="5" name="Content Placeholder 4" descr="/Users/benfrey/Desktop/Projects/Universities/UNC Chapel Hill/Classes/Cherokee Language/Cherokee102/Pics/Debora-Foerst.jp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344" y="2196306"/>
            <a:ext cx="25781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00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ᎠᏧᏣᏃ</a:t>
            </a:r>
            <a:r>
              <a:rPr lang="is-IS" dirty="0" smtClean="0"/>
              <a:t>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ᏦᎾ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ᎯᎠ</a:t>
            </a:r>
            <a:r>
              <a:rPr lang="en-US" dirty="0"/>
              <a:t> </a:t>
            </a:r>
            <a:r>
              <a:rPr lang="en-US" dirty="0" err="1"/>
              <a:t>ᎠᏧᏣ</a:t>
            </a:r>
            <a:r>
              <a:rPr lang="en-US" dirty="0"/>
              <a:t>.				</a:t>
            </a:r>
            <a:endParaRPr lang="en-US" dirty="0" smtClean="0"/>
          </a:p>
          <a:p>
            <a:r>
              <a:rPr lang="en-US" dirty="0" err="1" smtClean="0"/>
              <a:t>ᏩᏲᎯ</a:t>
            </a:r>
            <a:r>
              <a:rPr lang="en-US" dirty="0" smtClean="0"/>
              <a:t> </a:t>
            </a:r>
            <a:r>
              <a:rPr lang="en-US" dirty="0" err="1"/>
              <a:t>ᏚᏓᎴᏅᎢ</a:t>
            </a:r>
            <a:r>
              <a:rPr lang="en-US" dirty="0"/>
              <a:t> (</a:t>
            </a:r>
            <a:r>
              <a:rPr lang="en-US" dirty="0" err="1"/>
              <a:t>ᏧᏪᏅᏒ</a:t>
            </a:r>
            <a:r>
              <a:rPr lang="en-US" dirty="0"/>
              <a:t>).		</a:t>
            </a:r>
            <a:endParaRPr lang="zh-TW" altLang="en-US" dirty="0"/>
          </a:p>
          <a:p>
            <a:r>
              <a:rPr lang="en-US" dirty="0" err="1"/>
              <a:t>ᏌᎳᎵᏏ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ᎤᏥ</a:t>
            </a:r>
            <a:r>
              <a:rPr lang="en-US" dirty="0"/>
              <a:t>. </a:t>
            </a:r>
            <a:r>
              <a:rPr lang="en-US" dirty="0" err="1"/>
              <a:t>Ꭶ</a:t>
            </a:r>
            <a:r>
              <a:rPr lang="en-US" u="sng" dirty="0" err="1"/>
              <a:t>Ꮃ</a:t>
            </a:r>
            <a:r>
              <a:rPr lang="en-US" dirty="0" err="1"/>
              <a:t>ᏣᏗ</a:t>
            </a:r>
            <a:r>
              <a:rPr lang="en-US" dirty="0"/>
              <a:t> </a:t>
            </a:r>
            <a:r>
              <a:rPr lang="en-US" dirty="0" err="1" smtClean="0"/>
              <a:t>ᏚᏙᎠ</a:t>
            </a:r>
            <a:r>
              <a:rPr lang="en-US" dirty="0"/>
              <a:t> </a:t>
            </a:r>
            <a:r>
              <a:rPr lang="en-US" dirty="0" err="1" smtClean="0"/>
              <a:t>ᎤᏙᏓ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ᎤᏙᎯᏳ</a:t>
            </a:r>
            <a:r>
              <a:rPr lang="en-US" dirty="0" smtClean="0"/>
              <a:t> </a:t>
            </a:r>
            <a:r>
              <a:rPr lang="en-US" dirty="0" err="1"/>
              <a:t>ᎣᏍᏓ</a:t>
            </a:r>
            <a:r>
              <a:rPr lang="en-US" dirty="0"/>
              <a:t> </a:t>
            </a:r>
            <a:r>
              <a:rPr lang="en-US" dirty="0" err="1"/>
              <a:t>ᏗᎿᏬ</a:t>
            </a:r>
            <a:r>
              <a:rPr lang="en-US" dirty="0"/>
              <a:t> </a:t>
            </a:r>
            <a:r>
              <a:rPr lang="en-US" dirty="0" err="1"/>
              <a:t>ᏧᎸᏉᏗ</a:t>
            </a:r>
            <a:r>
              <a:rPr lang="en-US" dirty="0"/>
              <a:t>.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endParaRPr lang="en-US" dirty="0"/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ᏚᏙ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ᏚᏓᎴᏁᎢ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ᎤᏥ</a:t>
            </a:r>
            <a:r>
              <a:rPr lang="en-US" dirty="0" smtClean="0"/>
              <a:t>? </a:t>
            </a:r>
            <a:r>
              <a:rPr lang="en-US" dirty="0" err="1" smtClean="0"/>
              <a:t>ᎤᏙᏓᏃ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ᎤᎸᏉᏗ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/Users/benfrey/Desktop/Projects/Universities/UNC Chapel Hill/Classes/Cherokee Language/Cherokee102/Pics/Taliquo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450" y="2160589"/>
            <a:ext cx="3043002" cy="3700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13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Ꭰ</a:t>
            </a:r>
            <a:r>
              <a:rPr lang="en-US" u="sng" dirty="0" err="1" smtClean="0"/>
              <a:t>Ꭶ</a:t>
            </a:r>
            <a:r>
              <a:rPr lang="en-US" dirty="0" err="1" smtClean="0"/>
              <a:t>ᏔᎾ</a:t>
            </a:r>
            <a:r>
              <a:rPr lang="en-US" dirty="0" smtClean="0"/>
              <a:t> </a:t>
            </a:r>
            <a:r>
              <a:rPr lang="en-US" dirty="0" err="1" smtClean="0"/>
              <a:t>ᎠᎨᏳᏣ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ᏥᏍᏆ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ᎯᎠ</a:t>
            </a:r>
            <a:r>
              <a:rPr lang="en-US" dirty="0"/>
              <a:t> </a:t>
            </a:r>
            <a:r>
              <a:rPr lang="en-US" dirty="0" err="1"/>
              <a:t>ᎠᎨᏳᏣ</a:t>
            </a:r>
            <a:r>
              <a:rPr lang="en-US" dirty="0"/>
              <a:t>.</a:t>
            </a:r>
            <a:endParaRPr lang="zh-TW" altLang="en-US" dirty="0"/>
          </a:p>
          <a:p>
            <a:r>
              <a:rPr lang="en-US" dirty="0" err="1" smtClean="0"/>
              <a:t>ᏍᏈᏍᏓ</a:t>
            </a:r>
            <a:r>
              <a:rPr lang="en-US" dirty="0" smtClean="0"/>
              <a:t> </a:t>
            </a:r>
            <a:r>
              <a:rPr lang="en-US" dirty="0" err="1"/>
              <a:t>ᏗᎪᏪᎵ</a:t>
            </a:r>
            <a:r>
              <a:rPr lang="en-US" dirty="0"/>
              <a:t> </a:t>
            </a:r>
            <a:r>
              <a:rPr lang="en-US" dirty="0" err="1"/>
              <a:t>ᏓᎪᎵᏰᏍᎪᎢ</a:t>
            </a:r>
            <a:r>
              <a:rPr lang="en-US" dirty="0"/>
              <a:t>.</a:t>
            </a:r>
            <a:endParaRPr lang="zh-TW" altLang="en-US" dirty="0"/>
          </a:p>
          <a:p>
            <a:r>
              <a:rPr lang="en-US" dirty="0" err="1" smtClean="0"/>
              <a:t>Ꭰ</a:t>
            </a:r>
            <a:r>
              <a:rPr lang="en-US" u="sng" dirty="0" err="1" smtClean="0"/>
              <a:t>Ꭶ</a:t>
            </a:r>
            <a:r>
              <a:rPr lang="en-US" dirty="0" err="1" smtClean="0"/>
              <a:t>ᏔᎾ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ᎠᏌᎹᏗ</a:t>
            </a:r>
            <a:r>
              <a:rPr lang="en-US" dirty="0"/>
              <a:t>) </a:t>
            </a:r>
            <a:r>
              <a:rPr lang="en-US" dirty="0" err="1"/>
              <a:t>ᎯᎠ</a:t>
            </a:r>
            <a:r>
              <a:rPr lang="en-US" dirty="0"/>
              <a:t> </a:t>
            </a:r>
            <a:r>
              <a:rPr lang="en-US" dirty="0" err="1"/>
              <a:t>ᎠᎨᏳᏣ</a:t>
            </a:r>
            <a:r>
              <a:rPr lang="en-US" dirty="0"/>
              <a:t>!</a:t>
            </a:r>
            <a:endParaRPr lang="zh-TW" altLang="en-US" dirty="0"/>
          </a:p>
          <a:p>
            <a:r>
              <a:rPr lang="en-US" dirty="0" smtClean="0"/>
              <a:t>Marie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ᎤᏥ</a:t>
            </a:r>
            <a:r>
              <a:rPr lang="en-US" dirty="0"/>
              <a:t> </a:t>
            </a:r>
            <a:r>
              <a:rPr lang="en-US" dirty="0" err="1"/>
              <a:t>ᏃᎴ</a:t>
            </a:r>
            <a:r>
              <a:rPr lang="en-US" dirty="0"/>
              <a:t> </a:t>
            </a:r>
            <a:r>
              <a:rPr lang="en-US" dirty="0" err="1"/>
              <a:t>ᎢᏃᎵ</a:t>
            </a:r>
            <a:r>
              <a:rPr lang="en-US" dirty="0"/>
              <a:t> </a:t>
            </a:r>
            <a:r>
              <a:rPr lang="en-US" dirty="0" err="1"/>
              <a:t>ᏚᏙᎠ</a:t>
            </a:r>
            <a:r>
              <a:rPr lang="en-US" dirty="0"/>
              <a:t> </a:t>
            </a:r>
            <a:r>
              <a:rPr lang="en-US" dirty="0" err="1"/>
              <a:t>ᎤᏙᏓ</a:t>
            </a:r>
            <a:r>
              <a:rPr lang="en-US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 err="1" smtClean="0"/>
              <a:t>ᎧᎩ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ᎯᎠ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ᎠᎨᏳᏣ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ᎨᏙ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ᎠᏛᏁᎰᎢ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ᏍᏈᏍᏓ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ᎠᎦ</a:t>
            </a:r>
            <a:r>
              <a:rPr lang="en-US" altLang="zh-TW" u="sng" dirty="0" err="1" smtClean="0"/>
              <a:t>Ꮤ</a:t>
            </a:r>
            <a:r>
              <a:rPr lang="en-US" altLang="zh-TW" dirty="0" err="1" smtClean="0"/>
              <a:t>ᎾᏍ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ᎠᎴ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ᎠᏛᎻ</a:t>
            </a:r>
            <a:r>
              <a:rPr lang="en-US" altLang="zh-TW" dirty="0" smtClean="0"/>
              <a:t>?</a:t>
            </a:r>
          </a:p>
          <a:p>
            <a:r>
              <a:rPr lang="en-US" altLang="zh-TW" dirty="0" err="1" smtClean="0"/>
              <a:t>ᎧᎩ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ᎢᏳᏍᏗ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ᏏᏓᏁᎸ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ᎤᏤᎵᎢ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en-US" dirty="0"/>
          </a:p>
        </p:txBody>
      </p:sp>
      <p:pic>
        <p:nvPicPr>
          <p:cNvPr id="5" name="Content Placeholder 4" descr="/Users/benfrey/Desktop/Projects/Universities/UNC Chapel Hill/Classes/Cherokee Language/Cherokee102/Pics/Makala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537" y="2160589"/>
            <a:ext cx="3447737" cy="3775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21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ᏍᏓᎵᎢ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ᎢᏯᏂ</a:t>
            </a:r>
            <a:r>
              <a:rPr lang="en-US" dirty="0" smtClean="0"/>
              <a:t> </a:t>
            </a:r>
            <a:r>
              <a:rPr lang="en-US" dirty="0" err="1" smtClean="0"/>
              <a:t>ᏴᏫ</a:t>
            </a:r>
            <a:r>
              <a:rPr lang="en-US" dirty="0" smtClean="0"/>
              <a:t> </a:t>
            </a:r>
            <a:r>
              <a:rPr lang="en-US" dirty="0" err="1" smtClean="0"/>
              <a:t>ᏍᏓᎵᎢ</a:t>
            </a:r>
            <a:r>
              <a:rPr lang="en-US" dirty="0" smtClean="0"/>
              <a:t> </a:t>
            </a:r>
            <a:r>
              <a:rPr lang="en-US" dirty="0" err="1" smtClean="0"/>
              <a:t>ᏗᏥᏑᏰ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ᏚᏙᎠ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ᏚᏓᎴᏁᎢ</a:t>
            </a:r>
            <a:r>
              <a:rPr lang="en-US" dirty="0" smtClean="0"/>
              <a:t>? (</a:t>
            </a:r>
            <a:r>
              <a:rPr lang="en-US" dirty="0" err="1" smtClean="0"/>
              <a:t>ᏧᏪᏅᏒ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ᎧᎩ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ᏚᏓᏘᎾᎥᎢ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ᎠᏛᏁᎰᎢ</a:t>
            </a:r>
            <a:r>
              <a:rPr lang="en-US" dirty="0" smtClean="0"/>
              <a:t> </a:t>
            </a:r>
            <a:r>
              <a:rPr lang="en-US" dirty="0" err="1" smtClean="0"/>
              <a:t>ᏍᏈᏍᏓ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ᎤᏍᏗ</a:t>
            </a:r>
            <a:r>
              <a:rPr lang="en-US" dirty="0" smtClean="0"/>
              <a:t> </a:t>
            </a:r>
            <a:r>
              <a:rPr lang="en-US" dirty="0" err="1" smtClean="0"/>
              <a:t>Ꭰ</a:t>
            </a:r>
            <a:r>
              <a:rPr lang="en-US" u="sng" dirty="0" err="1" smtClean="0"/>
              <a:t>Ꮅ</a:t>
            </a:r>
            <a:r>
              <a:rPr lang="en-US" dirty="0" err="1" smtClean="0"/>
              <a:t>ᏑᏫᏓ</a:t>
            </a:r>
            <a:r>
              <a:rPr lang="en-US" dirty="0" smtClean="0"/>
              <a:t> </a:t>
            </a:r>
            <a:r>
              <a:rPr lang="en-US" dirty="0" err="1" smtClean="0"/>
              <a:t>ᎤᎸᏉᏗ</a:t>
            </a:r>
            <a:r>
              <a:rPr lang="en-US" dirty="0" smtClean="0"/>
              <a:t>? (</a:t>
            </a:r>
            <a:r>
              <a:rPr lang="en-US" dirty="0" err="1" smtClean="0"/>
              <a:t>ᎩᎦᎨ</a:t>
            </a:r>
            <a:r>
              <a:rPr lang="en-US" dirty="0" smtClean="0"/>
              <a:t>? </a:t>
            </a:r>
            <a:r>
              <a:rPr lang="en-US" dirty="0" err="1" smtClean="0"/>
              <a:t>ᏌᎪᏂᎨ</a:t>
            </a:r>
            <a:r>
              <a:rPr lang="en-US" dirty="0" smtClean="0"/>
              <a:t>? </a:t>
            </a:r>
            <a:r>
              <a:rPr lang="en-US" dirty="0" err="1" smtClean="0"/>
              <a:t>ᏓᎶᏂᎨ</a:t>
            </a:r>
            <a:r>
              <a:rPr lang="en-US" dirty="0" smtClean="0"/>
              <a:t>...?)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4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ᎧᏃᎮᏓ</a:t>
            </a:r>
            <a:r>
              <a:rPr lang="en-US" dirty="0" smtClean="0"/>
              <a:t> </a:t>
            </a:r>
            <a:r>
              <a:rPr lang="en-US" dirty="0" err="1" smtClean="0"/>
              <a:t>ᏗᏣᏓᏃᎯᏏ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ᏴᏫ</a:t>
            </a:r>
            <a:r>
              <a:rPr lang="en-US" dirty="0" smtClean="0"/>
              <a:t>  celebrity </a:t>
            </a:r>
            <a:r>
              <a:rPr lang="en-US" dirty="0" err="1" smtClean="0"/>
              <a:t>ᎯᏑᏰ</a:t>
            </a:r>
            <a:r>
              <a:rPr lang="en-US" dirty="0" smtClean="0"/>
              <a:t> – Michael Jackson, Selena Gomez, </a:t>
            </a:r>
            <a:r>
              <a:rPr lang="en-US" dirty="0" err="1" smtClean="0"/>
              <a:t>ᎠᎴ</a:t>
            </a:r>
            <a:r>
              <a:rPr lang="en-US" dirty="0" smtClean="0"/>
              <a:t> Julia Roberts </a:t>
            </a:r>
            <a:r>
              <a:rPr lang="en-US" dirty="0" err="1" smtClean="0"/>
              <a:t>ᎢᏳᏍᏗ</a:t>
            </a:r>
            <a:r>
              <a:rPr lang="en-US" dirty="0" smtClean="0"/>
              <a:t>.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ᏗᏒᏍᏙᏗ</a:t>
            </a:r>
            <a:r>
              <a:rPr lang="en-US" dirty="0" smtClean="0"/>
              <a:t> </a:t>
            </a:r>
            <a:r>
              <a:rPr lang="en-US" dirty="0" err="1" smtClean="0"/>
              <a:t>ᏕᎯᎪᏪᎵ</a:t>
            </a:r>
            <a:r>
              <a:rPr lang="en-US" dirty="0" smtClean="0"/>
              <a:t> </a:t>
            </a:r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ᏴᏫ</a:t>
            </a:r>
            <a:r>
              <a:rPr lang="en-US" dirty="0" smtClean="0"/>
              <a:t>. </a:t>
            </a:r>
            <a:r>
              <a:rPr lang="en-US" dirty="0" err="1" smtClean="0"/>
              <a:t>ᎠᏎᏃ</a:t>
            </a:r>
            <a:r>
              <a:rPr lang="en-US" dirty="0" smtClean="0"/>
              <a:t> **</a:t>
            </a:r>
            <a:r>
              <a:rPr lang="en-US" dirty="0" err="1" smtClean="0"/>
              <a:t>ᎨᏍᏗ</a:t>
            </a:r>
            <a:r>
              <a:rPr lang="en-US" dirty="0" smtClean="0"/>
              <a:t> </a:t>
            </a:r>
            <a:r>
              <a:rPr lang="en-US" dirty="0" err="1" smtClean="0"/>
              <a:t>ᏱᎯᏃᎯᏏ</a:t>
            </a:r>
            <a:r>
              <a:rPr lang="en-US" dirty="0" smtClean="0"/>
              <a:t> </a:t>
            </a:r>
            <a:r>
              <a:rPr lang="en-US" dirty="0" err="1" smtClean="0"/>
              <a:t>ᏚᏙᎠ</a:t>
            </a:r>
            <a:r>
              <a:rPr lang="en-US" dirty="0" smtClean="0"/>
              <a:t>!**</a:t>
            </a:r>
          </a:p>
          <a:p>
            <a:r>
              <a:rPr lang="en-US" dirty="0" err="1" smtClean="0"/>
              <a:t>ᏍᏓᎵᎢ</a:t>
            </a:r>
            <a:r>
              <a:rPr lang="en-US" dirty="0" smtClean="0"/>
              <a:t> </a:t>
            </a:r>
            <a:r>
              <a:rPr lang="en-US" dirty="0" err="1" smtClean="0"/>
              <a:t>ᏄᏪᏍᎬᎢ</a:t>
            </a:r>
            <a:r>
              <a:rPr lang="en-US" dirty="0" smtClean="0"/>
              <a:t> </a:t>
            </a:r>
            <a:r>
              <a:rPr lang="en-US" dirty="0" err="1" smtClean="0"/>
              <a:t>ᏚᏙᎥᎢ</a:t>
            </a:r>
            <a:r>
              <a:rPr lang="en-US" dirty="0" smtClean="0"/>
              <a:t> </a:t>
            </a:r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ᏴᏫ</a:t>
            </a:r>
            <a:r>
              <a:rPr lang="en-US" dirty="0" smtClean="0"/>
              <a:t> </a:t>
            </a:r>
            <a:r>
              <a:rPr lang="en-US" dirty="0" err="1" smtClean="0"/>
              <a:t>ᎯᏑᏰᎲᎢ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ᏍᏈᏍᏓ</a:t>
            </a:r>
            <a:r>
              <a:rPr lang="en-US" dirty="0" smtClean="0"/>
              <a:t> </a:t>
            </a:r>
            <a:r>
              <a:rPr lang="en-US" dirty="0" err="1" smtClean="0"/>
              <a:t>ᎧᏃᎩᏍᎪᎢ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“Gary, Indiana </a:t>
            </a:r>
            <a:r>
              <a:rPr lang="en-US" dirty="0" err="1" smtClean="0"/>
              <a:t>ᏚᏓᎴᏅᎢ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ᎠᎳᏍᎩᏍᎬᎢ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Ꮑ</a:t>
            </a:r>
            <a:r>
              <a:rPr lang="en-US" dirty="0" smtClean="0"/>
              <a:t> </a:t>
            </a:r>
            <a:r>
              <a:rPr lang="en-US" dirty="0" err="1" smtClean="0"/>
              <a:t>ᏕᎭᎷᏱ</a:t>
            </a:r>
            <a:r>
              <a:rPr lang="en-US" dirty="0" smtClean="0"/>
              <a:t> 2009 </a:t>
            </a:r>
            <a:r>
              <a:rPr lang="en-US" dirty="0" err="1" smtClean="0"/>
              <a:t>ᏧᏰᏲᎱᏎᎸᎢ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3 </a:t>
            </a:r>
            <a:r>
              <a:rPr lang="en-US" dirty="0" err="1" smtClean="0"/>
              <a:t>ᏗᏂᏲᏟ</a:t>
            </a:r>
            <a:r>
              <a:rPr lang="en-US" dirty="0" smtClean="0"/>
              <a:t> </a:t>
            </a:r>
            <a:r>
              <a:rPr lang="en-US" dirty="0" err="1" smtClean="0"/>
              <a:t>ᎤᎧᎲᎢ</a:t>
            </a:r>
            <a:r>
              <a:rPr lang="en-US" dirty="0" smtClean="0"/>
              <a:t> - Prince, Blanket, </a:t>
            </a:r>
            <a:r>
              <a:rPr lang="en-US" dirty="0" err="1" smtClean="0"/>
              <a:t>ᏃᎴ</a:t>
            </a:r>
            <a:r>
              <a:rPr lang="en-US" dirty="0" smtClean="0"/>
              <a:t> Paris </a:t>
            </a:r>
            <a:r>
              <a:rPr lang="en-US" dirty="0" err="1" smtClean="0"/>
              <a:t>ᏚᎾᏙᎢᏓ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40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250</Words>
  <Application>Microsoft Macintosh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Trebuchet MS</vt:lpstr>
      <vt:lpstr>Wingdings 3</vt:lpstr>
      <vt:lpstr>微軟正黑體</vt:lpstr>
      <vt:lpstr>Arial</vt:lpstr>
      <vt:lpstr>Facet</vt:lpstr>
      <vt:lpstr>ᏣᎳᎩ 102</vt:lpstr>
      <vt:lpstr>ᎢᏣᏓᏲᎵᎳ!</vt:lpstr>
      <vt:lpstr>ᏗᏣᏙᎥᎢ ᎢᏣᏓᏃᎯᏏ</vt:lpstr>
      <vt:lpstr>ᎧᎩ ᎢᏳᏍᏗ ᎯᎠ?</vt:lpstr>
      <vt:lpstr>ᎧᎩ ᎢᏳᏍᏗ ᎯᎠ?</vt:lpstr>
      <vt:lpstr>ᎯᎠ ᎠᏧᏣᏃ…?</vt:lpstr>
      <vt:lpstr>ᎠᎦᏔᎾ ᎠᎨᏳᏣ!</vt:lpstr>
      <vt:lpstr>ᎧᎩ ᎢᏳᏍᏗ ᏍᏓᎵᎢ?</vt:lpstr>
      <vt:lpstr>ᎧᏃᎮᏓ ᏗᏣᏓᏃᎯᏏ!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Microsoft Office User</dc:creator>
  <cp:lastModifiedBy>Microsoft Office User</cp:lastModifiedBy>
  <cp:revision>11</cp:revision>
  <dcterms:created xsi:type="dcterms:W3CDTF">2016-01-13T15:53:21Z</dcterms:created>
  <dcterms:modified xsi:type="dcterms:W3CDTF">2016-01-13T16:22:52Z</dcterms:modified>
</cp:coreProperties>
</file>