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8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TW" dirty="0" err="1" smtClean="0"/>
              <a:t>ᏣᎳᎩ</a:t>
            </a:r>
            <a:r>
              <a:rPr kumimoji="1" lang="en-US" altLang="zh-TW" dirty="0" smtClean="0"/>
              <a:t> 102</a:t>
            </a:r>
            <a:endParaRPr kumimoji="1"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TW" dirty="0" smtClean="0"/>
              <a:t>Review &amp; Infinitives 02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2259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 smtClean="0"/>
              <a:t>ᏚᏙᎠ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6810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 smtClean="0"/>
              <a:t>ᎪᏪᎵ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7957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 smtClean="0"/>
              <a:t>Ꭰ</a:t>
            </a:r>
            <a:r>
              <a:rPr kumimoji="1" lang="en-US" altLang="zh-TW" dirty="0" err="1" smtClean="0"/>
              <a:t>ᏍᎦᏯ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7839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Ꭳ</a:t>
            </a:r>
            <a:r>
              <a:rPr kumimoji="1" lang="zh-TW" altLang="en-US" dirty="0" smtClean="0"/>
              <a:t>Ꮝ</a:t>
            </a:r>
            <a:r>
              <a:rPr kumimoji="1" lang="en-US" altLang="zh-TW" dirty="0" err="1" smtClean="0"/>
              <a:t>Ꮣ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4296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Ꭰ</a:t>
            </a:r>
            <a:r>
              <a:rPr kumimoji="1" lang="en-US" altLang="zh-TW" dirty="0" err="1" smtClean="0"/>
              <a:t>ᎪᎵᏰᎠ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3476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Ꭰ</a:t>
            </a:r>
            <a:r>
              <a:rPr kumimoji="1" lang="en-US" altLang="zh-TW" dirty="0" err="1" smtClean="0"/>
              <a:t>ᏧᏣ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8489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Ꮝ</a:t>
            </a:r>
            <a:r>
              <a:rPr kumimoji="1" lang="en-US" altLang="zh-TW" dirty="0" err="1" smtClean="0"/>
              <a:t>ᏈᏍᏓ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2473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Ꭰ</a:t>
            </a:r>
            <a:r>
              <a:rPr kumimoji="1" lang="en-US" altLang="zh-TW" dirty="0" err="1" smtClean="0"/>
              <a:t>ᎨᏳᏣ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833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Ꭴ</a:t>
            </a:r>
            <a:r>
              <a:rPr kumimoji="1" lang="en-US" altLang="zh-TW" dirty="0" err="1" smtClean="0"/>
              <a:t>ᎸᏉᏗ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3418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 smtClean="0"/>
              <a:t>ᏗᏤᏅᏒ</a:t>
            </a:r>
            <a:r>
              <a:rPr kumimoji="1" lang="en-US" altLang="zh-TW" dirty="0" smtClean="0"/>
              <a:t> </a:t>
            </a:r>
            <a:r>
              <a:rPr kumimoji="1" lang="en-US" altLang="zh-TW" dirty="0" err="1" smtClean="0"/>
              <a:t>ᏕᏣᎸᏫᏍᏓ</a:t>
            </a:r>
            <a:r>
              <a:rPr kumimoji="1" lang="en-US" altLang="zh-TW" u="sng" dirty="0" err="1" smtClean="0"/>
              <a:t>Ꮑ</a:t>
            </a:r>
            <a:r>
              <a:rPr kumimoji="1" lang="en-US" altLang="zh-TW" dirty="0" err="1" smtClean="0"/>
              <a:t>Ꮧ</a:t>
            </a:r>
            <a:endParaRPr kumimoji="1"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Ch. 07: 7.8 – 7.9</a:t>
            </a:r>
          </a:p>
          <a:p>
            <a:r>
              <a:rPr kumimoji="1" lang="en-US" altLang="zh-TW" dirty="0" smtClean="0"/>
              <a:t>3 </a:t>
            </a:r>
            <a:r>
              <a:rPr kumimoji="1" lang="en-US" altLang="zh-TW" dirty="0" err="1" smtClean="0"/>
              <a:t>ᏗᏒᏍᏙᏗ</a:t>
            </a:r>
            <a:r>
              <a:rPr kumimoji="1" lang="en-US" altLang="zh-TW" dirty="0" smtClean="0"/>
              <a:t> </a:t>
            </a:r>
            <a:r>
              <a:rPr kumimoji="1" lang="en-US" altLang="zh-TW" dirty="0" err="1" smtClean="0"/>
              <a:t>ᏙᏪᎳᎦ</a:t>
            </a:r>
            <a:r>
              <a:rPr kumimoji="1" lang="en-US" altLang="zh-TW" dirty="0" smtClean="0"/>
              <a:t> - </a:t>
            </a:r>
            <a:r>
              <a:rPr kumimoji="1" lang="en-US" altLang="zh-TW" dirty="0" err="1" smtClean="0"/>
              <a:t>ᎨᏙ</a:t>
            </a:r>
            <a:r>
              <a:rPr kumimoji="1" lang="en-US" altLang="zh-TW" dirty="0" smtClean="0"/>
              <a:t> </a:t>
            </a:r>
            <a:r>
              <a:rPr kumimoji="1" lang="en-US" altLang="zh-TW" dirty="0" err="1" smtClean="0"/>
              <a:t>ᎢᏳᏍᏗ</a:t>
            </a:r>
            <a:r>
              <a:rPr kumimoji="1" lang="en-US" altLang="zh-TW" dirty="0" smtClean="0"/>
              <a:t> </a:t>
            </a:r>
            <a:r>
              <a:rPr kumimoji="1" lang="en-US" altLang="zh-TW" dirty="0" err="1" smtClean="0"/>
              <a:t>ᏣᎸᏉᏗ</a:t>
            </a:r>
            <a:r>
              <a:rPr kumimoji="1" lang="en-US" altLang="zh-TW" smtClean="0"/>
              <a:t>?</a:t>
            </a:r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65239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3 </a:t>
            </a:r>
            <a:r>
              <a:rPr kumimoji="1" lang="en-US" altLang="zh-TW" dirty="0" err="1" smtClean="0"/>
              <a:t>ᏧᎾᏕᎶᏆᏍᎩ</a:t>
            </a:r>
            <a:r>
              <a:rPr kumimoji="1" lang="en-US" altLang="zh-TW" dirty="0" smtClean="0"/>
              <a:t> </a:t>
            </a:r>
            <a:r>
              <a:rPr kumimoji="1" lang="en-US" altLang="zh-TW" dirty="0" err="1" smtClean="0"/>
              <a:t>ᏗᏥᏔᏛᎲᎦ</a:t>
            </a:r>
            <a:r>
              <a:rPr kumimoji="1" lang="en-US" altLang="zh-TW" dirty="0" smtClean="0"/>
              <a:t>…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 err="1" smtClean="0"/>
              <a:t>ᎭᏲᎵᏓᏧ</a:t>
            </a:r>
            <a:r>
              <a:rPr kumimoji="1" lang="en-US" altLang="zh-TW" dirty="0" smtClean="0"/>
              <a:t>?</a:t>
            </a:r>
          </a:p>
          <a:p>
            <a:r>
              <a:rPr kumimoji="1" lang="en-US" altLang="zh-TW" dirty="0" err="1" smtClean="0"/>
              <a:t>ᎦᏨ</a:t>
            </a:r>
            <a:r>
              <a:rPr kumimoji="1" lang="en-US" altLang="zh-TW" dirty="0" smtClean="0"/>
              <a:t> </a:t>
            </a:r>
            <a:r>
              <a:rPr kumimoji="1" lang="en-US" altLang="zh-TW" dirty="0" err="1" smtClean="0"/>
              <a:t>ᏚᏓᎴᏁᎢ</a:t>
            </a:r>
            <a:r>
              <a:rPr kumimoji="1" lang="en-US" altLang="zh-TW" dirty="0" smtClean="0"/>
              <a:t>?	(Birmingham, AL </a:t>
            </a:r>
            <a:r>
              <a:rPr kumimoji="1" lang="en-US" altLang="zh-TW" dirty="0" err="1" smtClean="0"/>
              <a:t>ᏓᏆᏓᎴᏅᎢ</a:t>
            </a:r>
            <a:r>
              <a:rPr kumimoji="1" lang="en-US" altLang="zh-TW" dirty="0" smtClean="0"/>
              <a:t>)</a:t>
            </a:r>
          </a:p>
          <a:p>
            <a:r>
              <a:rPr kumimoji="1" lang="en-US" altLang="zh-TW" dirty="0" err="1" smtClean="0"/>
              <a:t>ᎦᏨ</a:t>
            </a:r>
            <a:r>
              <a:rPr kumimoji="1" lang="en-US" altLang="zh-TW" dirty="0" smtClean="0"/>
              <a:t> </a:t>
            </a:r>
            <a:r>
              <a:rPr kumimoji="1" lang="en-US" altLang="zh-TW" dirty="0" err="1" smtClean="0"/>
              <a:t>ᏚᏓᎴᏁᎢ</a:t>
            </a:r>
            <a:r>
              <a:rPr kumimoji="1" lang="en-US" altLang="zh-TW" dirty="0" smtClean="0"/>
              <a:t> .</a:t>
            </a:r>
            <a:r>
              <a:rPr kumimoji="1" lang="en-US" altLang="zh-TW" dirty="0" err="1" smtClean="0"/>
              <a:t>ᎩᎶ</a:t>
            </a:r>
            <a:r>
              <a:rPr kumimoji="1" lang="en-US" altLang="zh-TW" dirty="0" smtClean="0"/>
              <a:t> </a:t>
            </a:r>
            <a:r>
              <a:rPr kumimoji="1" lang="en-US" altLang="zh-TW" dirty="0" err="1" smtClean="0"/>
              <a:t>ᏄᏓᎴᎢ</a:t>
            </a:r>
            <a:r>
              <a:rPr kumimoji="1" lang="en-US" altLang="zh-TW" dirty="0" smtClean="0"/>
              <a:t>? (Minneapolis </a:t>
            </a:r>
            <a:r>
              <a:rPr kumimoji="1" lang="en-US" altLang="zh-TW" dirty="0" err="1" smtClean="0"/>
              <a:t>ᏚᏓᎴᏅᎢ</a:t>
            </a:r>
            <a:r>
              <a:rPr kumimoji="1" lang="en-US" altLang="zh-TW" dirty="0" smtClean="0"/>
              <a:t> </a:t>
            </a:r>
            <a:r>
              <a:rPr kumimoji="1" lang="en-US" altLang="zh-TW" dirty="0" err="1" smtClean="0"/>
              <a:t>ᎤᎾᏚᏘ</a:t>
            </a:r>
            <a:r>
              <a:rPr kumimoji="1" lang="en-US" altLang="zh-TW" dirty="0" smtClean="0"/>
              <a:t>)</a:t>
            </a:r>
          </a:p>
          <a:p>
            <a:pPr lvl="1"/>
            <a:r>
              <a:rPr kumimoji="1" lang="en-US" altLang="zh-TW" dirty="0" err="1" smtClean="0"/>
              <a:t>ᎨᏙ</a:t>
            </a:r>
            <a:r>
              <a:rPr kumimoji="1" lang="en-US" altLang="zh-TW" dirty="0" smtClean="0"/>
              <a:t> </a:t>
            </a:r>
            <a:r>
              <a:rPr kumimoji="1" lang="en-US" altLang="zh-TW" dirty="0" err="1" smtClean="0"/>
              <a:t>ᎢᏳᏍᏗ</a:t>
            </a:r>
            <a:r>
              <a:rPr kumimoji="1" lang="en-US" altLang="zh-TW" dirty="0" smtClean="0"/>
              <a:t> 1</a:t>
            </a:r>
            <a:r>
              <a:rPr kumimoji="1" lang="en-US" altLang="zh-TW" baseline="30000" dirty="0" smtClean="0"/>
              <a:t>Ᏹ</a:t>
            </a:r>
            <a:r>
              <a:rPr kumimoji="1" lang="en-US" altLang="zh-TW" dirty="0" smtClean="0"/>
              <a:t> </a:t>
            </a:r>
            <a:r>
              <a:rPr kumimoji="1" lang="en-US" altLang="zh-TW" dirty="0" err="1" smtClean="0"/>
              <a:t>ᏂᏣᏪᏍᎨᏍᏗ</a:t>
            </a:r>
            <a:r>
              <a:rPr kumimoji="1" lang="en-US" altLang="zh-TW" dirty="0" smtClean="0"/>
              <a:t>? (“</a:t>
            </a:r>
            <a:r>
              <a:rPr kumimoji="1" lang="en-US" altLang="zh-TW" dirty="0" err="1" smtClean="0"/>
              <a:t>ᏏᏲ</a:t>
            </a:r>
            <a:r>
              <a:rPr kumimoji="1" lang="en-US" altLang="zh-TW" dirty="0" smtClean="0"/>
              <a:t>, </a:t>
            </a:r>
            <a:r>
              <a:rPr kumimoji="1" lang="en-US" altLang="zh-TW" dirty="0" err="1" smtClean="0"/>
              <a:t>ᎭᏲᎵᏓᏧ</a:t>
            </a:r>
            <a:r>
              <a:rPr kumimoji="1" lang="en-US" altLang="zh-TW" dirty="0" smtClean="0"/>
              <a:t>?” </a:t>
            </a:r>
            <a:r>
              <a:rPr kumimoji="1" lang="en-US" altLang="zh-TW" dirty="0" err="1" smtClean="0"/>
              <a:t>ᏃᎴ</a:t>
            </a:r>
            <a:r>
              <a:rPr kumimoji="1" lang="en-US" altLang="zh-TW" dirty="0" smtClean="0"/>
              <a:t>…?) </a:t>
            </a: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60297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 smtClean="0"/>
              <a:t>ᎧᎩ</a:t>
            </a:r>
            <a:r>
              <a:rPr kumimoji="1" lang="en-US" altLang="zh-TW" dirty="0" smtClean="0"/>
              <a:t> </a:t>
            </a:r>
            <a:r>
              <a:rPr kumimoji="1" lang="en-US" altLang="zh-TW" dirty="0" err="1" smtClean="0"/>
              <a:t>ᎢᏳᏍᏗ</a:t>
            </a:r>
            <a:r>
              <a:rPr kumimoji="1" lang="en-US" altLang="zh-TW" dirty="0" smtClean="0"/>
              <a:t> </a:t>
            </a:r>
            <a:r>
              <a:rPr kumimoji="1" lang="en-US" altLang="zh-TW" dirty="0" err="1" smtClean="0"/>
              <a:t>ᎯᎠ</a:t>
            </a:r>
            <a:r>
              <a:rPr kumimoji="1" lang="en-US" altLang="zh-TW" dirty="0" smtClean="0"/>
              <a:t> </a:t>
            </a:r>
            <a:r>
              <a:rPr kumimoji="1" lang="en-US" altLang="zh-TW" dirty="0" err="1" smtClean="0"/>
              <a:t>ᏴᏫ</a:t>
            </a:r>
            <a:r>
              <a:rPr kumimoji="1" lang="en-US" altLang="zh-TW" dirty="0" smtClean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4</a:t>
            </a:r>
            <a:r>
              <a:rPr kumimoji="1" lang="en-US" altLang="zh-TW" baseline="30000" dirty="0" smtClean="0"/>
              <a:t>Ꮑ</a:t>
            </a:r>
            <a:r>
              <a:rPr kumimoji="1" lang="en-US" altLang="zh-TW" dirty="0" smtClean="0"/>
              <a:t> </a:t>
            </a:r>
            <a:r>
              <a:rPr kumimoji="1" lang="en-US" altLang="zh-TW" dirty="0" err="1" smtClean="0"/>
              <a:t>ᎦᎶᏂ</a:t>
            </a:r>
            <a:r>
              <a:rPr kumimoji="1" lang="en-US" altLang="zh-TW" dirty="0" smtClean="0"/>
              <a:t>, 1961 </a:t>
            </a:r>
            <a:r>
              <a:rPr kumimoji="1" lang="en-US" altLang="zh-TW" dirty="0" err="1" smtClean="0"/>
              <a:t>ᎤᏕᏁᎢ</a:t>
            </a:r>
            <a:r>
              <a:rPr kumimoji="1" lang="en-US" altLang="zh-TW" dirty="0" smtClean="0"/>
              <a:t>.</a:t>
            </a:r>
          </a:p>
          <a:p>
            <a:r>
              <a:rPr kumimoji="1" lang="en-US" altLang="zh-TW" dirty="0" smtClean="0"/>
              <a:t>Honolulu, Hawaii </a:t>
            </a:r>
            <a:r>
              <a:rPr kumimoji="1" lang="en-US" altLang="zh-TW" dirty="0" err="1" smtClean="0"/>
              <a:t>ᏚᏓᎴᏁᎢ</a:t>
            </a:r>
            <a:r>
              <a:rPr kumimoji="1" lang="en-US" altLang="zh-TW" dirty="0" smtClean="0"/>
              <a:t>.</a:t>
            </a:r>
          </a:p>
          <a:p>
            <a:r>
              <a:rPr kumimoji="1" lang="zh-TW" altLang="en-US" dirty="0" smtClean="0"/>
              <a:t>Ꭰ</a:t>
            </a:r>
            <a:r>
              <a:rPr kumimoji="1" lang="en-US" altLang="zh-TW" dirty="0" err="1" smtClean="0"/>
              <a:t>ᎬᏱ</a:t>
            </a:r>
            <a:r>
              <a:rPr kumimoji="1" lang="en-US" altLang="zh-TW" dirty="0" smtClean="0"/>
              <a:t> </a:t>
            </a:r>
            <a:r>
              <a:rPr kumimoji="1" lang="en-US" altLang="zh-TW" dirty="0" err="1" smtClean="0"/>
              <a:t>ᎬᏂᎨ</a:t>
            </a:r>
            <a:r>
              <a:rPr kumimoji="1" lang="en-US" altLang="zh-TW" dirty="0" smtClean="0"/>
              <a:t> </a:t>
            </a:r>
            <a:r>
              <a:rPr kumimoji="1" lang="en-US" altLang="zh-TW" dirty="0" err="1" smtClean="0"/>
              <a:t>ᎤᎬᏫᏳᎯ</a:t>
            </a:r>
            <a:r>
              <a:rPr kumimoji="1" lang="en-US" altLang="zh-TW" dirty="0" smtClean="0"/>
              <a:t> </a:t>
            </a:r>
            <a:r>
              <a:rPr kumimoji="1" lang="en-US" altLang="zh-TW" dirty="0" err="1" smtClean="0"/>
              <a:t>ᎠᎹᏰᎵ</a:t>
            </a:r>
            <a:r>
              <a:rPr kumimoji="1" lang="en-US" altLang="zh-TW" dirty="0" smtClean="0"/>
              <a:t> </a:t>
            </a:r>
            <a:r>
              <a:rPr kumimoji="1" lang="en-US" altLang="zh-TW" dirty="0" err="1" smtClean="0"/>
              <a:t>ᏂᎦᎵᏍᏗᎲᎢ</a:t>
            </a:r>
            <a:r>
              <a:rPr kumimoji="1" lang="en-US" altLang="zh-TW" dirty="0" smtClean="0"/>
              <a:t>.</a:t>
            </a:r>
          </a:p>
          <a:p>
            <a:r>
              <a:rPr kumimoji="1" lang="en-US" altLang="zh-TW" dirty="0" err="1" smtClean="0"/>
              <a:t>ᎤᏁᎦ</a:t>
            </a:r>
            <a:r>
              <a:rPr kumimoji="1" lang="en-US" altLang="zh-TW" dirty="0" smtClean="0"/>
              <a:t> </a:t>
            </a:r>
            <a:r>
              <a:rPr kumimoji="1" lang="en-US" altLang="zh-TW" dirty="0" err="1" smtClean="0"/>
              <a:t>ᎦᎵᏦᏕ</a:t>
            </a:r>
            <a:r>
              <a:rPr kumimoji="1" lang="en-US" altLang="zh-TW" dirty="0" smtClean="0"/>
              <a:t>, Washington, D.C. </a:t>
            </a:r>
            <a:r>
              <a:rPr kumimoji="1" lang="en-US" altLang="zh-TW" dirty="0" err="1" smtClean="0"/>
              <a:t>ᎦᏁᎳ</a:t>
            </a:r>
            <a:r>
              <a:rPr kumimoji="1" lang="en-US" altLang="zh-TW" dirty="0" smtClean="0"/>
              <a:t>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4675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 smtClean="0"/>
              <a:t>ᏂᎯᎾ</a:t>
            </a:r>
            <a:r>
              <a:rPr kumimoji="1" lang="en-US" altLang="zh-TW" dirty="0" smtClean="0"/>
              <a:t>!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1 </a:t>
            </a:r>
            <a:r>
              <a:rPr kumimoji="1" lang="en-US" altLang="zh-TW" dirty="0" err="1" smtClean="0"/>
              <a:t>ᏗᎦᏃᏣᎵ</a:t>
            </a:r>
            <a:r>
              <a:rPr kumimoji="1" lang="en-US" altLang="zh-TW" dirty="0" smtClean="0"/>
              <a:t> (famous) </a:t>
            </a:r>
            <a:r>
              <a:rPr kumimoji="1" lang="en-US" altLang="zh-TW" dirty="0" err="1" smtClean="0"/>
              <a:t>ᏴᏫ</a:t>
            </a:r>
            <a:r>
              <a:rPr kumimoji="1" lang="en-US" altLang="zh-TW" dirty="0" smtClean="0"/>
              <a:t> </a:t>
            </a:r>
            <a:r>
              <a:rPr kumimoji="1" lang="en-US" altLang="zh-TW" dirty="0" err="1" smtClean="0"/>
              <a:t>ᏗᏍᎩᏃᎯᏏ</a:t>
            </a:r>
            <a:endParaRPr kumimoji="1" lang="en-US" altLang="zh-TW" dirty="0" smtClean="0"/>
          </a:p>
          <a:p>
            <a:r>
              <a:rPr kumimoji="1" lang="en-US" altLang="zh-TW" dirty="0" err="1" smtClean="0"/>
              <a:t>ᎨᏍᏗ</a:t>
            </a:r>
            <a:r>
              <a:rPr kumimoji="1" lang="en-US" altLang="zh-TW" dirty="0" smtClean="0"/>
              <a:t> </a:t>
            </a:r>
            <a:r>
              <a:rPr kumimoji="1" lang="en-US" altLang="zh-TW" dirty="0" err="1" smtClean="0"/>
              <a:t>ᏚᏙᎠ</a:t>
            </a:r>
            <a:r>
              <a:rPr kumimoji="1" lang="en-US" altLang="zh-TW" dirty="0" smtClean="0"/>
              <a:t> </a:t>
            </a:r>
            <a:r>
              <a:rPr kumimoji="1" lang="en-US" altLang="zh-TW" dirty="0" err="1" smtClean="0"/>
              <a:t>ᏱᏣᏪᏍᎨᏍᏗ</a:t>
            </a:r>
            <a:r>
              <a:rPr kumimoji="1" lang="en-US" altLang="zh-TW" dirty="0" smtClean="0"/>
              <a:t>!</a:t>
            </a:r>
          </a:p>
          <a:p>
            <a:r>
              <a:rPr kumimoji="1" lang="en-US" altLang="zh-TW" dirty="0" smtClean="0"/>
              <a:t> </a:t>
            </a:r>
            <a:r>
              <a:rPr kumimoji="1" lang="en-US" altLang="zh-TW" dirty="0" err="1" smtClean="0"/>
              <a:t>ᎢᏗᏰᎵᏍᎨᏍᏗ</a:t>
            </a:r>
            <a:r>
              <a:rPr kumimoji="1" lang="en-US" altLang="zh-TW" dirty="0" smtClean="0"/>
              <a:t> </a:t>
            </a:r>
            <a:r>
              <a:rPr kumimoji="1" lang="en-US" altLang="zh-TW" dirty="0" err="1" smtClean="0"/>
              <a:t>ᏚᏙᎥᎢ</a:t>
            </a:r>
            <a:r>
              <a:rPr kumimoji="1" lang="en-US" altLang="zh-TW" dirty="0" smtClean="0"/>
              <a:t>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0255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Conjugation – Set A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err="1" smtClean="0"/>
              <a:t>Agw</a:t>
            </a:r>
            <a:r>
              <a:rPr kumimoji="1" lang="en-US" altLang="zh-TW" dirty="0" smtClean="0"/>
              <a:t>-/ </a:t>
            </a:r>
            <a:r>
              <a:rPr kumimoji="1" lang="en-US" altLang="zh-TW" dirty="0" err="1" smtClean="0"/>
              <a:t>agi</a:t>
            </a:r>
            <a:r>
              <a:rPr kumimoji="1" lang="en-US" altLang="zh-TW" dirty="0" smtClean="0"/>
              <a:t>-		incl.:  gin(</a:t>
            </a:r>
            <a:r>
              <a:rPr kumimoji="1" lang="en-US" altLang="zh-TW" dirty="0" err="1" smtClean="0"/>
              <a:t>i</a:t>
            </a:r>
            <a:r>
              <a:rPr kumimoji="1" lang="en-US" altLang="zh-TW" dirty="0" smtClean="0"/>
              <a:t>)-		</a:t>
            </a:r>
            <a:r>
              <a:rPr kumimoji="1" lang="en-US" altLang="zh-TW" dirty="0" err="1" smtClean="0"/>
              <a:t>ig</a:t>
            </a:r>
            <a:r>
              <a:rPr kumimoji="1" lang="en-US" altLang="zh-TW" dirty="0" smtClean="0"/>
              <a:t>(</a:t>
            </a:r>
            <a:r>
              <a:rPr kumimoji="1" lang="en-US" altLang="zh-TW" dirty="0" err="1" smtClean="0"/>
              <a:t>i</a:t>
            </a:r>
            <a:r>
              <a:rPr kumimoji="1" lang="en-US" altLang="zh-TW" dirty="0" smtClean="0"/>
              <a:t>)-</a:t>
            </a:r>
          </a:p>
          <a:p>
            <a:r>
              <a:rPr kumimoji="1" lang="en-US" altLang="zh-TW" dirty="0"/>
              <a:t> </a:t>
            </a:r>
            <a:r>
              <a:rPr kumimoji="1" lang="en-US" altLang="zh-TW" dirty="0" smtClean="0"/>
              <a:t>			</a:t>
            </a:r>
            <a:r>
              <a:rPr kumimoji="1" lang="en-US" altLang="zh-TW" dirty="0" err="1" smtClean="0"/>
              <a:t>excl</a:t>
            </a:r>
            <a:r>
              <a:rPr kumimoji="1" lang="en-US" altLang="zh-TW" dirty="0" smtClean="0"/>
              <a:t>: </a:t>
            </a:r>
            <a:r>
              <a:rPr kumimoji="1" lang="en-US" altLang="zh-TW" dirty="0" err="1" smtClean="0"/>
              <a:t>ogin</a:t>
            </a:r>
            <a:r>
              <a:rPr kumimoji="1" lang="en-US" altLang="zh-TW" dirty="0" smtClean="0"/>
              <a:t>(</a:t>
            </a:r>
            <a:r>
              <a:rPr kumimoji="1" lang="en-US" altLang="zh-TW" dirty="0" err="1" smtClean="0"/>
              <a:t>i</a:t>
            </a:r>
            <a:r>
              <a:rPr kumimoji="1" lang="en-US" altLang="zh-TW" dirty="0" smtClean="0"/>
              <a:t>)-		</a:t>
            </a:r>
            <a:r>
              <a:rPr kumimoji="1" lang="en-US" altLang="zh-TW" dirty="0" err="1" smtClean="0"/>
              <a:t>og</a:t>
            </a:r>
            <a:r>
              <a:rPr kumimoji="1" lang="en-US" altLang="zh-TW" dirty="0" smtClean="0"/>
              <a:t>(</a:t>
            </a:r>
            <a:r>
              <a:rPr kumimoji="1" lang="en-US" altLang="zh-TW" dirty="0" err="1" smtClean="0"/>
              <a:t>i</a:t>
            </a:r>
            <a:r>
              <a:rPr kumimoji="1" lang="en-US" altLang="zh-TW" dirty="0" smtClean="0"/>
              <a:t>)-</a:t>
            </a:r>
          </a:p>
          <a:p>
            <a:r>
              <a:rPr kumimoji="1" lang="en-US" altLang="zh-TW" dirty="0" err="1" smtClean="0"/>
              <a:t>ts</a:t>
            </a:r>
            <a:r>
              <a:rPr kumimoji="1" lang="en-US" altLang="zh-TW" dirty="0" smtClean="0"/>
              <a:t>(a)-		</a:t>
            </a:r>
            <a:r>
              <a:rPr kumimoji="1" lang="en-US" altLang="zh-TW" dirty="0" err="1" smtClean="0"/>
              <a:t>sd</a:t>
            </a:r>
            <a:r>
              <a:rPr kumimoji="1" lang="en-US" altLang="zh-TW" dirty="0" smtClean="0"/>
              <a:t>(</a:t>
            </a:r>
            <a:r>
              <a:rPr kumimoji="1" lang="en-US" altLang="zh-TW" dirty="0" err="1" smtClean="0"/>
              <a:t>i</a:t>
            </a:r>
            <a:r>
              <a:rPr kumimoji="1" lang="en-US" altLang="zh-TW" dirty="0" smtClean="0"/>
              <a:t>)-			its(</a:t>
            </a:r>
            <a:r>
              <a:rPr kumimoji="1" lang="en-US" altLang="zh-TW" dirty="0" err="1" smtClean="0"/>
              <a:t>i</a:t>
            </a:r>
            <a:r>
              <a:rPr kumimoji="1" lang="en-US" altLang="zh-TW" dirty="0" smtClean="0"/>
              <a:t>)-</a:t>
            </a:r>
          </a:p>
          <a:p>
            <a:r>
              <a:rPr kumimoji="1" lang="en-US" altLang="zh-TW" dirty="0" smtClean="0"/>
              <a:t>u(w)		</a:t>
            </a:r>
            <a:r>
              <a:rPr kumimoji="1" lang="en-US" altLang="zh-TW" dirty="0" err="1" smtClean="0"/>
              <a:t>ø</a:t>
            </a:r>
            <a:r>
              <a:rPr kumimoji="1" lang="en-US" altLang="zh-TW" dirty="0" smtClean="0"/>
              <a:t>			un(</a:t>
            </a:r>
            <a:r>
              <a:rPr kumimoji="1" lang="en-US" altLang="zh-TW" dirty="0" err="1" smtClean="0"/>
              <a:t>i</a:t>
            </a:r>
            <a:r>
              <a:rPr kumimoji="1" lang="en-US" altLang="zh-TW" dirty="0" smtClean="0"/>
              <a:t>)-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6269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Conjugation – Set B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err="1" smtClean="0"/>
              <a:t>tsi</a:t>
            </a:r>
            <a:r>
              <a:rPr kumimoji="1" lang="en-US" altLang="zh-TW" dirty="0" smtClean="0"/>
              <a:t>- / g-		incl.:  in(</a:t>
            </a:r>
            <a:r>
              <a:rPr kumimoji="1" lang="en-US" altLang="zh-TW" dirty="0" err="1" smtClean="0"/>
              <a:t>i</a:t>
            </a:r>
            <a:r>
              <a:rPr kumimoji="1" lang="en-US" altLang="zh-TW" dirty="0" smtClean="0"/>
              <a:t>)-		id(</a:t>
            </a:r>
            <a:r>
              <a:rPr kumimoji="1" lang="en-US" altLang="zh-TW" dirty="0" err="1" smtClean="0"/>
              <a:t>i</a:t>
            </a:r>
            <a:r>
              <a:rPr kumimoji="1" lang="en-US" altLang="zh-TW" dirty="0" smtClean="0"/>
              <a:t>)-</a:t>
            </a:r>
          </a:p>
          <a:p>
            <a:r>
              <a:rPr kumimoji="1" lang="en-US" altLang="zh-TW" dirty="0"/>
              <a:t> </a:t>
            </a:r>
            <a:r>
              <a:rPr kumimoji="1" lang="en-US" altLang="zh-TW" dirty="0" smtClean="0"/>
              <a:t>			</a:t>
            </a:r>
            <a:r>
              <a:rPr kumimoji="1" lang="en-US" altLang="zh-TW" dirty="0"/>
              <a:t>excl.: </a:t>
            </a:r>
            <a:r>
              <a:rPr kumimoji="1" lang="en-US" altLang="zh-TW" dirty="0" err="1"/>
              <a:t>osd</a:t>
            </a:r>
            <a:r>
              <a:rPr kumimoji="1" lang="en-US" altLang="zh-TW" dirty="0"/>
              <a:t>(</a:t>
            </a:r>
            <a:r>
              <a:rPr kumimoji="1" lang="en-US" altLang="zh-TW" dirty="0" err="1"/>
              <a:t>i</a:t>
            </a:r>
            <a:r>
              <a:rPr kumimoji="1" lang="en-US" altLang="zh-TW" dirty="0"/>
              <a:t>)-		</a:t>
            </a:r>
            <a:r>
              <a:rPr kumimoji="1" lang="en-US" altLang="zh-TW" dirty="0" err="1"/>
              <a:t>ots</a:t>
            </a:r>
            <a:r>
              <a:rPr kumimoji="1" lang="en-US" altLang="zh-TW" dirty="0"/>
              <a:t>(</a:t>
            </a:r>
            <a:r>
              <a:rPr kumimoji="1" lang="en-US" altLang="zh-TW" dirty="0" err="1"/>
              <a:t>i</a:t>
            </a:r>
            <a:r>
              <a:rPr kumimoji="1" lang="en-US" altLang="zh-TW" dirty="0"/>
              <a:t>)</a:t>
            </a:r>
            <a:r>
              <a:rPr kumimoji="1" lang="en-US" altLang="zh-TW" dirty="0" smtClean="0"/>
              <a:t>-</a:t>
            </a:r>
            <a:endParaRPr kumimoji="1" lang="en-US" altLang="zh-TW" dirty="0" smtClean="0"/>
          </a:p>
          <a:p>
            <a:r>
              <a:rPr kumimoji="1" lang="en-US" altLang="zh-TW" dirty="0" smtClean="0"/>
              <a:t>h(</a:t>
            </a:r>
            <a:r>
              <a:rPr kumimoji="1" lang="en-US" altLang="zh-TW" dirty="0" err="1" smtClean="0"/>
              <a:t>i</a:t>
            </a:r>
            <a:r>
              <a:rPr kumimoji="1" lang="en-US" altLang="zh-TW" dirty="0" smtClean="0"/>
              <a:t>)-		</a:t>
            </a:r>
            <a:r>
              <a:rPr kumimoji="1" lang="en-US" altLang="zh-TW" dirty="0" err="1" smtClean="0"/>
              <a:t>sd</a:t>
            </a:r>
            <a:r>
              <a:rPr kumimoji="1" lang="en-US" altLang="zh-TW" dirty="0" smtClean="0"/>
              <a:t>(</a:t>
            </a:r>
            <a:r>
              <a:rPr kumimoji="1" lang="en-US" altLang="zh-TW" dirty="0" err="1" smtClean="0"/>
              <a:t>i</a:t>
            </a:r>
            <a:r>
              <a:rPr kumimoji="1" lang="en-US" altLang="zh-TW" dirty="0" smtClean="0"/>
              <a:t>)-			its(</a:t>
            </a:r>
            <a:r>
              <a:rPr kumimoji="1" lang="en-US" altLang="zh-TW" dirty="0" err="1" smtClean="0"/>
              <a:t>i</a:t>
            </a:r>
            <a:r>
              <a:rPr kumimoji="1" lang="en-US" altLang="zh-TW" dirty="0" smtClean="0"/>
              <a:t>)-</a:t>
            </a:r>
          </a:p>
          <a:p>
            <a:r>
              <a:rPr kumimoji="1" lang="en-US" altLang="zh-TW" dirty="0" smtClean="0"/>
              <a:t>a- / </a:t>
            </a:r>
            <a:r>
              <a:rPr kumimoji="1" lang="en-US" altLang="zh-TW" dirty="0" err="1" smtClean="0"/>
              <a:t>ga</a:t>
            </a:r>
            <a:r>
              <a:rPr kumimoji="1" lang="en-US" altLang="zh-TW" dirty="0" smtClean="0"/>
              <a:t>-		</a:t>
            </a:r>
            <a:r>
              <a:rPr kumimoji="1" lang="en-US" altLang="zh-TW" dirty="0" err="1" smtClean="0"/>
              <a:t>ø</a:t>
            </a:r>
            <a:r>
              <a:rPr kumimoji="1" lang="en-US" altLang="zh-TW" dirty="0" smtClean="0"/>
              <a:t>			an(</a:t>
            </a:r>
            <a:r>
              <a:rPr kumimoji="1" lang="en-US" altLang="zh-TW" dirty="0" err="1" smtClean="0"/>
              <a:t>i</a:t>
            </a:r>
            <a:r>
              <a:rPr kumimoji="1" lang="en-US" altLang="zh-TW" dirty="0" smtClean="0"/>
              <a:t>)-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7745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Sight words!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Write the sight word in Roman orthography when you see it in syllabary.</a:t>
            </a:r>
          </a:p>
          <a:p>
            <a:r>
              <a:rPr kumimoji="1" lang="en-US" altLang="zh-TW" dirty="0" smtClean="0"/>
              <a:t>For some words, I will pronounce the Cherokee word and you will write it in syllabary.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526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05495" y="1364152"/>
            <a:ext cx="7504643" cy="1565007"/>
          </a:xfrm>
        </p:spPr>
        <p:txBody>
          <a:bodyPr/>
          <a:lstStyle/>
          <a:p>
            <a:r>
              <a:rPr kumimoji="1" lang="en-US" altLang="zh-TW" dirty="0" err="1" smtClean="0"/>
              <a:t>ᎯᎠ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087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 smtClean="0"/>
              <a:t>ᏕᏣᏙᎠ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1888351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132</TotalTime>
  <Words>144</Words>
  <Application>Microsoft Macintosh PowerPoint</Application>
  <PresentationFormat>On-screen Show (4:3)</PresentationFormat>
  <Paragraphs>43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Sky</vt:lpstr>
      <vt:lpstr>ᏣᎳᎩ 102</vt:lpstr>
      <vt:lpstr>3 ᏧᎾᏕᎶᏆᏍᎩ ᏗᏥᏔᏛᎲᎦ…</vt:lpstr>
      <vt:lpstr>ᎧᎩ ᎢᏳᏍᏗ ᎯᎠ ᏴᏫ?</vt:lpstr>
      <vt:lpstr>ᏂᎯᎾ!</vt:lpstr>
      <vt:lpstr>Conjugation – Set A</vt:lpstr>
      <vt:lpstr>Conjugation – Set B</vt:lpstr>
      <vt:lpstr>Sight words!</vt:lpstr>
      <vt:lpstr>ᎯᎠ</vt:lpstr>
      <vt:lpstr>ᏕᏣᏙᎠ</vt:lpstr>
      <vt:lpstr>ᏚᏙᎠ</vt:lpstr>
      <vt:lpstr>ᎪᏪᎵ</vt:lpstr>
      <vt:lpstr>ᎠᏍᎦᏯ</vt:lpstr>
      <vt:lpstr>ᎣᏍᏓ</vt:lpstr>
      <vt:lpstr>ᎠᎪᎵᏰᎠ</vt:lpstr>
      <vt:lpstr>ᎠᏧᏣ</vt:lpstr>
      <vt:lpstr>ᏍᏈᏍᏓ</vt:lpstr>
      <vt:lpstr>ᎠᎨᏳᏣ</vt:lpstr>
      <vt:lpstr>ᎤᎸᏉᏗ</vt:lpstr>
      <vt:lpstr>ᏗᏤᏅᏒ ᏕᏣᎸᏫᏍᏓᏁᏗ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102</dc:title>
  <dc:creator>Ben Frey</dc:creator>
  <cp:lastModifiedBy>Ben Frey</cp:lastModifiedBy>
  <cp:revision>11</cp:revision>
  <dcterms:created xsi:type="dcterms:W3CDTF">2016-01-15T01:44:29Z</dcterms:created>
  <dcterms:modified xsi:type="dcterms:W3CDTF">2016-01-15T03:56:40Z</dcterms:modified>
</cp:coreProperties>
</file>