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mp3" ContentType="audio/mpeg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700"/>
  </p:normalViewPr>
  <p:slideViewPr>
    <p:cSldViewPr snapToGrid="0" snapToObjects="1">
      <p:cViewPr varScale="1">
        <p:scale>
          <a:sx n="85" d="100"/>
          <a:sy n="85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ᏣᎳᎩ</a:t>
            </a:r>
            <a:r>
              <a:rPr lang="en-US" dirty="0" smtClean="0"/>
              <a:t> 102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ᎠᏗᎮ</a:t>
            </a:r>
            <a:r>
              <a:rPr lang="is-IS" dirty="0" smtClean="0"/>
              <a:t>…?”</a:t>
            </a:r>
          </a:p>
          <a:p>
            <a:r>
              <a:rPr lang="is-IS" dirty="0" smtClean="0"/>
              <a:t>Summarizing someone’s narrative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40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ᏂᎦᏓ</a:t>
            </a:r>
            <a:r>
              <a:rPr lang="en-US" dirty="0" smtClean="0"/>
              <a:t> </a:t>
            </a:r>
            <a:r>
              <a:rPr lang="en-US" dirty="0" err="1" smtClean="0"/>
              <a:t>ᎢᏥᏟᏃᎮᎯ</a:t>
            </a:r>
            <a:r>
              <a:rPr lang="en-US" dirty="0" smtClean="0"/>
              <a:t>!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 ½ </a:t>
            </a:r>
            <a:r>
              <a:rPr lang="en-US" sz="3600" dirty="0" err="1" smtClean="0"/>
              <a:t>ᎢᏔᏬᏍᏔᏅ</a:t>
            </a:r>
            <a:r>
              <a:rPr lang="en-US" sz="3600" dirty="0" smtClean="0"/>
              <a:t> </a:t>
            </a:r>
            <a:r>
              <a:rPr lang="en-US" sz="3600" dirty="0" err="1" smtClean="0"/>
              <a:t>ᎢᏥᏟᏃᎮᎯ</a:t>
            </a:r>
            <a:r>
              <a:rPr lang="en-US" sz="3600" dirty="0" smtClean="0"/>
              <a:t> </a:t>
            </a:r>
            <a:r>
              <a:rPr lang="en-US" sz="3600" u="sng" dirty="0" err="1" smtClean="0"/>
              <a:t>ᏂᎦᏓ</a:t>
            </a:r>
            <a:r>
              <a:rPr lang="en-US" sz="3600" dirty="0" smtClean="0"/>
              <a:t> </a:t>
            </a:r>
            <a:r>
              <a:rPr lang="en-US" sz="3600" dirty="0" err="1" smtClean="0"/>
              <a:t>ᎯᎠ</a:t>
            </a:r>
            <a:r>
              <a:rPr lang="en-US" sz="3600" dirty="0" smtClean="0"/>
              <a:t> </a:t>
            </a:r>
            <a:r>
              <a:rPr lang="en-US" sz="3600" dirty="0" err="1" smtClean="0"/>
              <a:t>ᎧᏅᏑᎸ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“</a:t>
            </a:r>
            <a:r>
              <a:rPr lang="en-US" sz="3600" dirty="0" err="1" smtClean="0"/>
              <a:t>ᎤᏍᏗ</a:t>
            </a:r>
            <a:r>
              <a:rPr lang="en-US" sz="3600" dirty="0" smtClean="0"/>
              <a:t>” </a:t>
            </a:r>
            <a:r>
              <a:rPr lang="en-US" sz="3600" dirty="0" err="1" smtClean="0"/>
              <a:t>ᎠᏟᏃᎮᏗ</a:t>
            </a:r>
            <a:r>
              <a:rPr lang="en-US" sz="3600" dirty="0" smtClean="0"/>
              <a:t> </a:t>
            </a:r>
            <a:r>
              <a:rPr lang="en-US" sz="3600" dirty="0" err="1" smtClean="0"/>
              <a:t>ᎢᏣᏛᏁᎮᏍᏗ</a:t>
            </a:r>
            <a:r>
              <a:rPr lang="en-US" sz="3600" dirty="0" smtClean="0"/>
              <a:t>:</a:t>
            </a:r>
          </a:p>
          <a:p>
            <a:pPr lvl="1"/>
            <a:r>
              <a:rPr lang="en-US" sz="2400" dirty="0" err="1" smtClean="0"/>
              <a:t>ᎭᏲᎵᏓᏧ</a:t>
            </a:r>
            <a:r>
              <a:rPr lang="en-US" sz="2400" dirty="0" smtClean="0"/>
              <a:t>? / </a:t>
            </a:r>
            <a:r>
              <a:rPr lang="en-US" sz="2400" dirty="0" err="1" smtClean="0"/>
              <a:t>ᏙᎯᏧ</a:t>
            </a:r>
            <a:r>
              <a:rPr lang="is-IS" sz="2400" dirty="0" smtClean="0"/>
              <a:t>…</a:t>
            </a:r>
          </a:p>
          <a:p>
            <a:pPr lvl="1"/>
            <a:r>
              <a:rPr lang="is-IS" sz="2400" dirty="0" smtClean="0"/>
              <a:t>“Ꭳ</a:t>
            </a:r>
            <a:r>
              <a:rPr lang="en-US" sz="2400" dirty="0" err="1" smtClean="0"/>
              <a:t>ᏍᏓ</a:t>
            </a:r>
            <a:r>
              <a:rPr lang="en-US" sz="2400" dirty="0" smtClean="0"/>
              <a:t>/</a:t>
            </a:r>
            <a:r>
              <a:rPr lang="en-US" sz="2400" dirty="0" err="1" smtClean="0"/>
              <a:t>ᎤᏲ</a:t>
            </a:r>
            <a:r>
              <a:rPr lang="en-US" sz="2400" dirty="0" smtClean="0"/>
              <a:t> </a:t>
            </a:r>
            <a:r>
              <a:rPr lang="en-US" sz="2400" dirty="0" err="1" smtClean="0"/>
              <a:t>ᏥᏂᎦᎵᏍᏗᎭ</a:t>
            </a:r>
            <a:r>
              <a:rPr lang="en-US" sz="2400" dirty="0" smtClean="0"/>
              <a:t> </a:t>
            </a:r>
            <a:r>
              <a:rPr lang="en-US" sz="2400" dirty="0" err="1" smtClean="0"/>
              <a:t>ᏙᏱ</a:t>
            </a:r>
            <a:r>
              <a:rPr lang="en-US" sz="2400" dirty="0" smtClean="0"/>
              <a:t> </a:t>
            </a:r>
            <a:r>
              <a:rPr lang="en-US" sz="2400" dirty="0" err="1" smtClean="0"/>
              <a:t>ᎪᎯ</a:t>
            </a:r>
            <a:r>
              <a:rPr lang="en-US" sz="2400" dirty="0" smtClean="0"/>
              <a:t> </a:t>
            </a:r>
            <a:r>
              <a:rPr lang="en-US" sz="2400" dirty="0" err="1" smtClean="0"/>
              <a:t>ᎢᎦ</a:t>
            </a:r>
            <a:r>
              <a:rPr lang="en-US" sz="2400" dirty="0" smtClean="0"/>
              <a:t>, </a:t>
            </a:r>
            <a:r>
              <a:rPr lang="en-US" sz="2400" dirty="0" err="1" smtClean="0"/>
              <a:t>ᎭᏩᎦ</a:t>
            </a:r>
            <a:r>
              <a:rPr lang="en-US" sz="2400" dirty="0" smtClean="0"/>
              <a:t>?”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 err="1" smtClean="0"/>
              <a:t>ᎣᏏᏊᏍ</a:t>
            </a:r>
            <a:r>
              <a:rPr lang="en-US" sz="2400" dirty="0" smtClean="0"/>
              <a:t> </a:t>
            </a:r>
            <a:r>
              <a:rPr lang="en-US" sz="2400" dirty="0" err="1" smtClean="0"/>
              <a:t>ᏣᏥ</a:t>
            </a:r>
            <a:r>
              <a:rPr lang="en-US" sz="2400" dirty="0" smtClean="0"/>
              <a:t>? / </a:t>
            </a:r>
            <a:r>
              <a:rPr lang="en-US" sz="2400" dirty="0" err="1" smtClean="0"/>
              <a:t>ᏣᏙᏓ</a:t>
            </a:r>
            <a:r>
              <a:rPr lang="en-US" sz="2400" dirty="0" smtClean="0"/>
              <a:t>?”</a:t>
            </a:r>
          </a:p>
          <a:p>
            <a:pPr lvl="1"/>
            <a:r>
              <a:rPr lang="en-US" sz="2400" dirty="0" smtClean="0"/>
              <a:t>“</a:t>
            </a:r>
            <a:r>
              <a:rPr lang="en-US" sz="2400" dirty="0" err="1" smtClean="0"/>
              <a:t>ᎣᏍᏓ</a:t>
            </a:r>
            <a:r>
              <a:rPr lang="en-US" sz="2400" dirty="0" smtClean="0"/>
              <a:t> </a:t>
            </a:r>
            <a:r>
              <a:rPr lang="en-US" sz="2400" dirty="0" err="1" smtClean="0"/>
              <a:t>ᏥᎨᏒ</a:t>
            </a:r>
            <a:r>
              <a:rPr lang="en-US" sz="2400" dirty="0" smtClean="0"/>
              <a:t> </a:t>
            </a:r>
            <a:r>
              <a:rPr lang="en-US" sz="2400" dirty="0" err="1" smtClean="0"/>
              <a:t>ᏕᎬᎪᏩᏔ</a:t>
            </a:r>
            <a:r>
              <a:rPr lang="en-US" sz="2400" dirty="0" smtClean="0"/>
              <a:t>! </a:t>
            </a:r>
            <a:r>
              <a:rPr lang="en-US" sz="2400" dirty="0" err="1" smtClean="0"/>
              <a:t>ᏕᎾᏓᎪᎲᏳ</a:t>
            </a:r>
            <a:r>
              <a:rPr lang="en-US" sz="2400" dirty="0" smtClean="0"/>
              <a:t>!”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9269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ᎠᏗᎮ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is-IS" dirty="0" smtClean="0"/>
              <a:t>…</a:t>
            </a:r>
            <a:r>
              <a:rPr lang="en-US" dirty="0" err="1" smtClean="0"/>
              <a:t>ᎧᏃᎮᏍᎬ</a:t>
            </a:r>
            <a:r>
              <a:rPr lang="en-US" dirty="0"/>
              <a:t> </a:t>
            </a:r>
            <a:r>
              <a:rPr lang="en-US" dirty="0" smtClean="0"/>
              <a:t>/ </a:t>
            </a:r>
            <a:r>
              <a:rPr lang="en-US" dirty="0" err="1" smtClean="0"/>
              <a:t>ᎠᏟᏃᎮᎲ</a:t>
            </a:r>
            <a:r>
              <a:rPr lang="is-IS" dirty="0" smtClean="0"/>
              <a:t>…”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Ꭷ</a:t>
            </a:r>
            <a:r>
              <a:rPr lang="en-US" dirty="0" smtClean="0"/>
              <a:t>)</a:t>
            </a:r>
            <a:r>
              <a:rPr lang="en-US" dirty="0" err="1" smtClean="0"/>
              <a:t>ᏄᎦᏟ</a:t>
            </a:r>
            <a:r>
              <a:rPr lang="en-US" dirty="0" smtClean="0"/>
              <a:t> - blackberry</a:t>
            </a:r>
          </a:p>
          <a:p>
            <a:r>
              <a:rPr lang="en-US" dirty="0" err="1" smtClean="0"/>
              <a:t>ᏌᎶᎵ</a:t>
            </a:r>
            <a:r>
              <a:rPr lang="en-US" dirty="0" smtClean="0"/>
              <a:t> </a:t>
            </a:r>
            <a:r>
              <a:rPr lang="en-US" dirty="0" err="1" smtClean="0"/>
              <a:t>ᎦᏚ</a:t>
            </a:r>
            <a:r>
              <a:rPr lang="en-US" dirty="0" smtClean="0"/>
              <a:t> – squirrel bread</a:t>
            </a:r>
          </a:p>
          <a:p>
            <a:r>
              <a:rPr lang="en-US" dirty="0" err="1" smtClean="0"/>
              <a:t>ᏒᏓᏩᎵ</a:t>
            </a:r>
            <a:r>
              <a:rPr lang="en-US" dirty="0" smtClean="0"/>
              <a:t> – raspberry</a:t>
            </a:r>
          </a:p>
          <a:p>
            <a:r>
              <a:rPr lang="en-US" dirty="0" err="1" smtClean="0"/>
              <a:t>ᎫᏩᏯ</a:t>
            </a:r>
            <a:r>
              <a:rPr lang="en-US" dirty="0" smtClean="0"/>
              <a:t> – huckleberry</a:t>
            </a:r>
          </a:p>
          <a:p>
            <a:r>
              <a:rPr lang="en-US" dirty="0" err="1" smtClean="0"/>
              <a:t>ᏔᏯ</a:t>
            </a:r>
            <a:r>
              <a:rPr lang="en-US" dirty="0" smtClean="0"/>
              <a:t> – cherry (“</a:t>
            </a:r>
            <a:r>
              <a:rPr lang="en-US" dirty="0" err="1" smtClean="0"/>
              <a:t>ᎢᎾᎨ</a:t>
            </a:r>
            <a:r>
              <a:rPr lang="en-US" dirty="0" smtClean="0"/>
              <a:t> </a:t>
            </a:r>
            <a:r>
              <a:rPr lang="en-US" dirty="0" err="1" smtClean="0"/>
              <a:t>ᎡᎯ</a:t>
            </a:r>
            <a:r>
              <a:rPr lang="en-US" dirty="0" smtClean="0"/>
              <a:t>”)</a:t>
            </a:r>
          </a:p>
          <a:p>
            <a:r>
              <a:rPr lang="en-US" dirty="0" err="1" smtClean="0"/>
              <a:t>ᎤᏣᎴᏍᏗ</a:t>
            </a:r>
            <a:r>
              <a:rPr lang="en-US" dirty="0" smtClean="0"/>
              <a:t> – wheat</a:t>
            </a:r>
          </a:p>
          <a:p>
            <a:r>
              <a:rPr lang="en-US" dirty="0" err="1" smtClean="0"/>
              <a:t>ᎢᎯᏯ</a:t>
            </a:r>
            <a:r>
              <a:rPr lang="en-US" dirty="0" smtClean="0"/>
              <a:t> – rivercane </a:t>
            </a:r>
          </a:p>
          <a:p>
            <a:r>
              <a:rPr lang="en-US" dirty="0" err="1" smtClean="0"/>
              <a:t>ᏎᎷ</a:t>
            </a:r>
            <a:r>
              <a:rPr lang="en-US" dirty="0" smtClean="0"/>
              <a:t> </a:t>
            </a:r>
            <a:r>
              <a:rPr lang="en-US" dirty="0" err="1" smtClean="0"/>
              <a:t>ᎢᏌ</a:t>
            </a:r>
            <a:r>
              <a:rPr lang="en-US" dirty="0" smtClean="0"/>
              <a:t> - corn flour </a:t>
            </a:r>
          </a:p>
          <a:p>
            <a:r>
              <a:rPr lang="en-US" dirty="0" err="1" smtClean="0"/>
              <a:t>ᏣᎳᏗᎯ</a:t>
            </a:r>
            <a:r>
              <a:rPr lang="en-US" dirty="0" smtClean="0"/>
              <a:t> – Chief J.C. Smith </a:t>
            </a:r>
          </a:p>
          <a:p>
            <a:endParaRPr lang="en-US" dirty="0"/>
          </a:p>
        </p:txBody>
      </p:sp>
      <p:pic>
        <p:nvPicPr>
          <p:cNvPr id="7" name="CalendarVideo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147375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ᏗᏥᏃᎯᏏ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a partner to write a SHORT retelling of “Wolf Wears Shoes” up to this point (summarize it).</a:t>
            </a:r>
          </a:p>
          <a:p>
            <a:r>
              <a:rPr lang="en-US" dirty="0" smtClean="0"/>
              <a:t>Go to another group to hear THEIR retelling.</a:t>
            </a:r>
          </a:p>
          <a:p>
            <a:r>
              <a:rPr lang="en-US" dirty="0" smtClean="0"/>
              <a:t>Report back to your partner. What did they say? (</a:t>
            </a:r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ᎠᎾᏗᎮᎢ</a:t>
            </a:r>
            <a:r>
              <a:rPr lang="en-US" dirty="0" smtClean="0"/>
              <a:t>?)</a:t>
            </a:r>
          </a:p>
          <a:p>
            <a:r>
              <a:rPr lang="en-US" dirty="0" smtClean="0"/>
              <a:t>Work WITH the other group to line up inconsistencies (</a:t>
            </a:r>
            <a:r>
              <a:rPr lang="en-US" dirty="0" err="1" smtClean="0"/>
              <a:t>ᏣᎳᎩ</a:t>
            </a:r>
            <a:r>
              <a:rPr lang="en-US" dirty="0" smtClean="0"/>
              <a:t> </a:t>
            </a:r>
            <a:r>
              <a:rPr lang="en-US" dirty="0" err="1" smtClean="0"/>
              <a:t>ᎬᏗ</a:t>
            </a:r>
            <a:r>
              <a:rPr lang="en-US" dirty="0" smtClean="0"/>
              <a:t>!)</a:t>
            </a:r>
          </a:p>
          <a:p>
            <a:r>
              <a:rPr lang="en-US" dirty="0" smtClean="0"/>
              <a:t>Go to the next group &amp; repeat.</a:t>
            </a:r>
          </a:p>
          <a:p>
            <a:r>
              <a:rPr lang="en-US" dirty="0" smtClean="0"/>
              <a:t>By the end, we should have 1 narrative the class agrees upon.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ᏩᎭᏯ</a:t>
            </a:r>
            <a:r>
              <a:rPr lang="en-US" dirty="0" smtClean="0"/>
              <a:t> </a:t>
            </a:r>
            <a:r>
              <a:rPr lang="en-US" dirty="0" err="1" smtClean="0"/>
              <a:t>ᏥᏚᎳᏑᏝᏅ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Ꮥ</a:t>
            </a:r>
            <a:r>
              <a:rPr lang="en-US" u="sng" dirty="0" err="1"/>
              <a:t>Ꭿ</a:t>
            </a:r>
            <a:r>
              <a:rPr lang="en-US" dirty="0" err="1"/>
              <a:t>ᏂᏅᏌᏓ</a:t>
            </a:r>
            <a:r>
              <a:rPr lang="zh-TW" altLang="en-US" dirty="0"/>
              <a:t> </a:t>
            </a:r>
            <a:r>
              <a:rPr lang="en-US" altLang="zh-TW" dirty="0" smtClean="0"/>
              <a:t> - you have feet</a:t>
            </a:r>
          </a:p>
          <a:p>
            <a:r>
              <a:rPr lang="en-US" dirty="0" err="1"/>
              <a:t>ᏥᏙᎩᏯᎷᎦ</a:t>
            </a:r>
            <a:r>
              <a:rPr lang="zh-TW" altLang="en-US" dirty="0"/>
              <a:t> </a:t>
            </a:r>
            <a:r>
              <a:rPr lang="en-US" altLang="zh-TW" dirty="0" smtClean="0"/>
              <a:t> - let’s hunt them</a:t>
            </a:r>
          </a:p>
          <a:p>
            <a:r>
              <a:rPr lang="en-US" dirty="0" err="1" smtClean="0"/>
              <a:t>ᏔᎵ</a:t>
            </a:r>
            <a:r>
              <a:rPr lang="en-US" dirty="0" smtClean="0"/>
              <a:t> </a:t>
            </a:r>
            <a:r>
              <a:rPr lang="en-US" dirty="0" err="1" smtClean="0"/>
              <a:t>ᎢᎦ</a:t>
            </a:r>
            <a:r>
              <a:rPr lang="zh-TW" altLang="en-US" dirty="0" smtClean="0"/>
              <a:t> </a:t>
            </a:r>
            <a:r>
              <a:rPr lang="en-US" altLang="zh-TW" dirty="0" smtClean="0"/>
              <a:t> - two (the sum of them)</a:t>
            </a:r>
          </a:p>
          <a:p>
            <a:r>
              <a:rPr lang="en-US" dirty="0" err="1"/>
              <a:t>ᎤᏍᎪᎵᏍᏗ</a:t>
            </a:r>
            <a:r>
              <a:rPr lang="zh-TW" altLang="en-US" dirty="0"/>
              <a:t> </a:t>
            </a:r>
            <a:r>
              <a:rPr lang="en-US" altLang="zh-TW" dirty="0" smtClean="0"/>
              <a:t>- had to gnaw</a:t>
            </a:r>
          </a:p>
          <a:p>
            <a:r>
              <a:rPr lang="en-US" dirty="0" err="1"/>
              <a:t>ᏫᎫᏓᎸ</a:t>
            </a:r>
            <a:r>
              <a:rPr lang="zh-TW" altLang="en-US" dirty="0"/>
              <a:t> </a:t>
            </a:r>
            <a:r>
              <a:rPr lang="en-US" altLang="zh-TW" dirty="0" smtClean="0"/>
              <a:t>- hooked to</a:t>
            </a:r>
          </a:p>
          <a:p>
            <a:r>
              <a:rPr lang="en-US" dirty="0" err="1"/>
              <a:t>ᎠᎩᏠᎨ</a:t>
            </a:r>
            <a:r>
              <a:rPr lang="zh-TW" altLang="en-US" dirty="0"/>
              <a:t> </a:t>
            </a:r>
            <a:r>
              <a:rPr lang="en-US" altLang="zh-TW" dirty="0" smtClean="0"/>
              <a:t>- in agony</a:t>
            </a:r>
          </a:p>
          <a:p>
            <a:r>
              <a:rPr lang="en-US" dirty="0" err="1"/>
              <a:t>ᎤᎵᏰᏗᎮ</a:t>
            </a:r>
            <a:r>
              <a:rPr lang="zh-TW" altLang="en-US" dirty="0"/>
              <a:t> </a:t>
            </a:r>
            <a:r>
              <a:rPr lang="en-US" altLang="zh-TW" dirty="0" smtClean="0"/>
              <a:t>- </a:t>
            </a:r>
            <a:r>
              <a:rPr lang="en-US" altLang="zh-TW" smtClean="0"/>
              <a:t>murmered</a:t>
            </a:r>
            <a:endParaRPr lang="en-US" dirty="0"/>
          </a:p>
        </p:txBody>
      </p:sp>
      <p:pic>
        <p:nvPicPr>
          <p:cNvPr id="4" name="WolfWearsShoes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47386" y="609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222</Words>
  <Application>Microsoft Macintosh PowerPoint</Application>
  <PresentationFormat>Widescreen</PresentationFormat>
  <Paragraphs>35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Trebuchet MS</vt:lpstr>
      <vt:lpstr>Wingdings 3</vt:lpstr>
      <vt:lpstr>微軟正黑體</vt:lpstr>
      <vt:lpstr>Arial</vt:lpstr>
      <vt:lpstr>Facet</vt:lpstr>
      <vt:lpstr>ᏣᎳᎩ 102</vt:lpstr>
      <vt:lpstr>ᏂᎦᏓ ᎢᏥᏟᏃᎮᎯ!</vt:lpstr>
      <vt:lpstr>ᎨᏙ ᎢᏳᏍᏗ ᎠᏗᎮ? “…ᎧᏃᎮᏍᎬ / ᎠᏟᏃᎮᎲ…”</vt:lpstr>
      <vt:lpstr>ᏗᏥᏃᎯᏏ!</vt:lpstr>
      <vt:lpstr>ᏩᎭᏯ ᏥᏚᎳᏑᏝᏅ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102</dc:title>
  <dc:creator>Microsoft Office User</dc:creator>
  <cp:lastModifiedBy>Microsoft Office User</cp:lastModifiedBy>
  <cp:revision>6</cp:revision>
  <dcterms:created xsi:type="dcterms:W3CDTF">2016-02-22T16:42:27Z</dcterms:created>
  <dcterms:modified xsi:type="dcterms:W3CDTF">2016-02-22T17:18:41Z</dcterms:modified>
</cp:coreProperties>
</file>