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FB70540B-7A6E-465B-9BAB-763AA4BF7332}"/>
    <pc:docChg chg="custSel modSld">
      <pc:chgData name="Ben Gorman" userId="2624efef0af7af68" providerId="LiveId" clId="{FB70540B-7A6E-465B-9BAB-763AA4BF7332}" dt="2020-05-12T17:04:24.888" v="2" actId="20577"/>
      <pc:docMkLst>
        <pc:docMk/>
      </pc:docMkLst>
      <pc:sldChg chg="addSp delSp modSp delAnim">
        <pc:chgData name="Ben Gorman" userId="2624efef0af7af68" providerId="LiveId" clId="{FB70540B-7A6E-465B-9BAB-763AA4BF7332}" dt="2020-05-12T17:04:24.888" v="2" actId="20577"/>
        <pc:sldMkLst>
          <pc:docMk/>
          <pc:sldMk cId="1058287371" sldId="257"/>
        </pc:sldMkLst>
        <pc:spChg chg="add mod">
          <ac:chgData name="Ben Gorman" userId="2624efef0af7af68" providerId="LiveId" clId="{FB70540B-7A6E-465B-9BAB-763AA4BF7332}" dt="2020-05-12T17:04:24.888" v="2" actId="20577"/>
          <ac:spMkLst>
            <pc:docMk/>
            <pc:sldMk cId="1058287371" sldId="257"/>
            <ac:spMk id="5" creationId="{7C12DA20-973D-4CCA-AF64-AFA336A88EF1}"/>
          </ac:spMkLst>
        </pc:spChg>
        <pc:picChg chg="del">
          <ac:chgData name="Ben Gorman" userId="2624efef0af7af68" providerId="LiveId" clId="{FB70540B-7A6E-465B-9BAB-763AA4BF7332}" dt="2020-05-12T17:04:20.480" v="0" actId="478"/>
          <ac:picMkLst>
            <pc:docMk/>
            <pc:sldMk cId="1058287371" sldId="257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PS1PO5ur-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ᏗᏕᏲᎲᏍᎩ</a:t>
            </a:r>
            <a:r>
              <a:rPr lang="en-US" dirty="0"/>
              <a:t>: </a:t>
            </a:r>
            <a:r>
              <a:rPr lang="en-US" dirty="0" err="1"/>
              <a:t>ᏚᏯ</a:t>
            </a:r>
            <a:r>
              <a:rPr lang="en-US" dirty="0"/>
              <a:t> </a:t>
            </a:r>
            <a:r>
              <a:rPr lang="en-US" dirty="0" err="1"/>
              <a:t>ᏗᎬᏣᏝᏅᎯ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0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ᏏᏲ</a:t>
            </a:r>
            <a:r>
              <a:rPr lang="en-US" dirty="0"/>
              <a:t>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12DA20-973D-4CCA-AF64-AFA336A88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https://youtu.be/aPS1PO5ur-8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28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ᏫᎦᏘ</a:t>
            </a:r>
            <a:r>
              <a:rPr lang="en-US" dirty="0"/>
              <a:t> </a:t>
            </a:r>
            <a:r>
              <a:rPr lang="en-US" dirty="0" err="1"/>
              <a:t>ᎠᎵᎮᎵᏍᏗ</a:t>
            </a:r>
            <a:r>
              <a:rPr lang="en-US" dirty="0"/>
              <a:t> </a:t>
            </a:r>
            <a:r>
              <a:rPr lang="en-US" dirty="0" err="1"/>
              <a:t>ᎢᎦ</a:t>
            </a:r>
            <a:r>
              <a:rPr lang="en-US" dirty="0"/>
              <a:t> </a:t>
            </a:r>
            <a:r>
              <a:rPr lang="en-US" dirty="0" err="1"/>
              <a:t>ᎨᏎᏍᏗ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(Thanksgiving)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Birmingham, Alabama </a:t>
            </a:r>
            <a:r>
              <a:rPr lang="en-US" dirty="0" err="1"/>
              <a:t>ᏓᎨᏏ</a:t>
            </a:r>
            <a:r>
              <a:rPr lang="en-US" dirty="0"/>
              <a:t>. </a:t>
            </a:r>
            <a:r>
              <a:rPr lang="en-US" dirty="0" err="1"/>
              <a:t>ᏓᏆᏓᏘᎾᎥᎢ</a:t>
            </a:r>
            <a:r>
              <a:rPr lang="en-US" dirty="0"/>
              <a:t> </a:t>
            </a:r>
            <a:r>
              <a:rPr lang="en-US" dirty="0" err="1"/>
              <a:t>ᏕᏥᏩᏔᎯᏙᎮᏍᏗ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42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ᎢᏣᎵᏏᎾᎲᏍᏓ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People &amp; locations – ask &amp; answer!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Meli</a:t>
            </a:r>
            <a:r>
              <a:rPr lang="en-US" dirty="0"/>
              <a:t>	- </a:t>
            </a:r>
            <a:r>
              <a:rPr lang="en-US" dirty="0" err="1"/>
              <a:t>ᏧᏂ</a:t>
            </a:r>
            <a:r>
              <a:rPr lang="en-US" u="sng" dirty="0" err="1"/>
              <a:t>Ꮎ</a:t>
            </a:r>
            <a:r>
              <a:rPr lang="en-US" dirty="0" err="1"/>
              <a:t>Ꮖ</a:t>
            </a:r>
            <a:r>
              <a:rPr lang="en-US" u="sng" dirty="0" err="1"/>
              <a:t>Ꮒ</a:t>
            </a:r>
            <a:r>
              <a:rPr lang="en-US" dirty="0" err="1"/>
              <a:t>ᏲᏍᏗ</a:t>
            </a:r>
            <a:endParaRPr lang="en-US" dirty="0"/>
          </a:p>
          <a:p>
            <a:r>
              <a:rPr lang="en-US" dirty="0"/>
              <a:t>Tim - </a:t>
            </a:r>
            <a:r>
              <a:rPr lang="en-US" dirty="0" err="1"/>
              <a:t>ᎧᏫ</a:t>
            </a:r>
            <a:r>
              <a:rPr lang="en-US" dirty="0"/>
              <a:t> </a:t>
            </a:r>
            <a:r>
              <a:rPr lang="en-US" dirty="0" err="1"/>
              <a:t>ᎠᏓᎾᏅ</a:t>
            </a:r>
            <a:endParaRPr lang="en-US" dirty="0"/>
          </a:p>
          <a:p>
            <a:r>
              <a:rPr lang="en-US" dirty="0"/>
              <a:t>Sara - </a:t>
            </a:r>
            <a:r>
              <a:rPr lang="en-US" dirty="0" err="1"/>
              <a:t>ᎤᏔᏅ</a:t>
            </a:r>
            <a:r>
              <a:rPr lang="en-US" dirty="0"/>
              <a:t> </a:t>
            </a:r>
            <a:r>
              <a:rPr lang="en-US" dirty="0" err="1"/>
              <a:t>ᏗᏓᎾᏅ</a:t>
            </a:r>
            <a:endParaRPr lang="en-US" dirty="0"/>
          </a:p>
          <a:p>
            <a:r>
              <a:rPr lang="en-US" dirty="0"/>
              <a:t>Susi - </a:t>
            </a:r>
            <a:r>
              <a:rPr lang="en-US" dirty="0" err="1"/>
              <a:t>ᎠᎺᏉ</a:t>
            </a:r>
            <a:endParaRPr lang="en-US" dirty="0"/>
          </a:p>
          <a:p>
            <a:r>
              <a:rPr lang="en-US" dirty="0"/>
              <a:t>Willie - ???</a:t>
            </a:r>
          </a:p>
          <a:p>
            <a:r>
              <a:rPr lang="en-US" dirty="0"/>
              <a:t>Mark - </a:t>
            </a:r>
            <a:r>
              <a:rPr lang="en-US" dirty="0" err="1"/>
              <a:t>ᎠᏕᎳ</a:t>
            </a:r>
            <a:r>
              <a:rPr lang="en-US" dirty="0"/>
              <a:t> </a:t>
            </a:r>
            <a:r>
              <a:rPr lang="en-US" dirty="0" err="1"/>
              <a:t>ᎠᏍᏆᏂᎪᏙᏗ</a:t>
            </a:r>
            <a:endParaRPr lang="en-US" dirty="0"/>
          </a:p>
          <a:p>
            <a:r>
              <a:rPr lang="en-US" dirty="0"/>
              <a:t>Amy - ???</a:t>
            </a:r>
          </a:p>
        </p:txBody>
      </p:sp>
    </p:spTree>
    <p:extLst>
      <p:ext uri="{BB962C8B-B14F-4D97-AF65-F5344CB8AC3E}">
        <p14:creationId xmlns:p14="http://schemas.microsoft.com/office/powerpoint/2010/main" val="206907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ᎮᏙᎭ</a:t>
            </a:r>
            <a:r>
              <a:rPr lang="en-US" dirty="0"/>
              <a:t>? </a:t>
            </a:r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ᎢᏳ</a:t>
            </a:r>
            <a:r>
              <a:rPr lang="en-US" dirty="0"/>
              <a:t> </a:t>
            </a:r>
            <a:r>
              <a:rPr lang="en-US" dirty="0" err="1"/>
              <a:t>ᎮᏙᎮᏍᏗ</a:t>
            </a:r>
            <a:r>
              <a:rPr lang="en-US" dirty="0"/>
              <a:t>?</a:t>
            </a:r>
          </a:p>
        </p:txBody>
      </p:sp>
      <p:pic>
        <p:nvPicPr>
          <p:cNvPr id="4" name="ᏗᎪᏪᎵ-ᎥᏓᏘᏃᎯᏎᏗ.3gp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0513" y="2160588"/>
            <a:ext cx="6831012" cy="3881437"/>
          </a:xfrm>
        </p:spPr>
      </p:pic>
    </p:spTree>
    <p:extLst>
      <p:ext uri="{BB962C8B-B14F-4D97-AF65-F5344CB8AC3E}">
        <p14:creationId xmlns:p14="http://schemas.microsoft.com/office/powerpoint/2010/main" val="57457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ᏗᎧᏁᎢᏍᏗ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ᎤᎿ</a:t>
            </a:r>
            <a:r>
              <a:rPr lang="en-US" dirty="0"/>
              <a:t> </a:t>
            </a:r>
            <a:r>
              <a:rPr lang="en-US" dirty="0" err="1"/>
              <a:t>ᏕᎾᏓᎪᎲᎢ</a:t>
            </a:r>
            <a:r>
              <a:rPr lang="en-US" dirty="0"/>
              <a:t> </a:t>
            </a:r>
            <a:r>
              <a:rPr lang="en-US" dirty="0" err="1"/>
              <a:t>ᎩᎳᏊ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endParaRPr lang="en-US" dirty="0"/>
          </a:p>
          <a:p>
            <a:r>
              <a:rPr lang="en-US" dirty="0" err="1"/>
              <a:t>ᎤᎿ</a:t>
            </a:r>
            <a:r>
              <a:rPr lang="en-US" dirty="0"/>
              <a:t> </a:t>
            </a:r>
            <a:r>
              <a:rPr lang="en-US" dirty="0" err="1"/>
              <a:t>ᏗᏜ</a:t>
            </a:r>
            <a:r>
              <a:rPr lang="en-US" dirty="0"/>
              <a:t> </a:t>
            </a:r>
            <a:r>
              <a:rPr lang="en-US" dirty="0" err="1"/>
              <a:t>ᏫᏥᎦᏘ</a:t>
            </a:r>
            <a:r>
              <a:rPr lang="en-US" dirty="0"/>
              <a:t>. 					(</a:t>
            </a:r>
            <a:r>
              <a:rPr lang="en-US" dirty="0" err="1"/>
              <a:t>ᎤᎿ</a:t>
            </a:r>
            <a:r>
              <a:rPr lang="en-US" dirty="0"/>
              <a:t> </a:t>
            </a:r>
            <a:r>
              <a:rPr lang="en-US" dirty="0" err="1"/>
              <a:t>ᏗᏣ</a:t>
            </a:r>
            <a:r>
              <a:rPr lang="en-US" dirty="0"/>
              <a:t> </a:t>
            </a:r>
            <a:r>
              <a:rPr lang="en-US" dirty="0" err="1"/>
              <a:t>ᏫᏥᎦᏘ</a:t>
            </a:r>
            <a:r>
              <a:rPr lang="en-US" dirty="0"/>
              <a:t>.)</a:t>
            </a:r>
          </a:p>
          <a:p>
            <a:r>
              <a:rPr lang="en-US" dirty="0" err="1"/>
              <a:t>ᎤᎿ</a:t>
            </a:r>
            <a:r>
              <a:rPr lang="en-US" dirty="0"/>
              <a:t> </a:t>
            </a:r>
            <a:r>
              <a:rPr lang="en-US" dirty="0" err="1"/>
              <a:t>ᏕᏓᏠᏒ</a:t>
            </a:r>
            <a:r>
              <a:rPr lang="en-US" dirty="0"/>
              <a:t> </a:t>
            </a:r>
            <a:r>
              <a:rPr lang="en-US" dirty="0" err="1"/>
              <a:t>ᎾᏞᎬᏊ</a:t>
            </a:r>
            <a:r>
              <a:rPr lang="en-US" dirty="0"/>
              <a:t>.					(</a:t>
            </a:r>
            <a:r>
              <a:rPr lang="en-US" dirty="0" err="1"/>
              <a:t>ᎤᎿ</a:t>
            </a:r>
            <a:r>
              <a:rPr lang="en-US" dirty="0"/>
              <a:t> </a:t>
            </a:r>
            <a:r>
              <a:rPr lang="en-US" dirty="0" err="1"/>
              <a:t>ᏕᏓᏦᏒ</a:t>
            </a:r>
            <a:r>
              <a:rPr lang="en-US" dirty="0"/>
              <a:t> </a:t>
            </a:r>
            <a:r>
              <a:rPr lang="en-US" dirty="0" err="1"/>
              <a:t>ᎾᏎᎬᏊ</a:t>
            </a:r>
            <a:r>
              <a:rPr lang="en-US" dirty="0"/>
              <a:t>.)</a:t>
            </a:r>
          </a:p>
          <a:p>
            <a:r>
              <a:rPr lang="en-US" dirty="0" err="1"/>
              <a:t>ᎯᎳᏴ</a:t>
            </a:r>
            <a:r>
              <a:rPr lang="en-US" dirty="0"/>
              <a:t> </a:t>
            </a:r>
            <a:r>
              <a:rPr lang="en-US" dirty="0" err="1"/>
              <a:t>ᎮᏙᎮᏍᏗ</a:t>
            </a:r>
            <a:r>
              <a:rPr lang="en-US" dirty="0"/>
              <a:t>?					(</a:t>
            </a:r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ᎢᏳ</a:t>
            </a:r>
            <a:r>
              <a:rPr lang="en-US" dirty="0"/>
              <a:t> </a:t>
            </a:r>
            <a:r>
              <a:rPr lang="en-US" dirty="0" err="1"/>
              <a:t>ᎮᏙᎮᏍᏗ</a:t>
            </a:r>
            <a:r>
              <a:rPr lang="en-US" dirty="0"/>
              <a:t>?)</a:t>
            </a:r>
          </a:p>
          <a:p>
            <a:r>
              <a:rPr lang="en-US" dirty="0" err="1"/>
              <a:t>Ꮭ</a:t>
            </a:r>
            <a:r>
              <a:rPr lang="en-US" dirty="0"/>
              <a:t> </a:t>
            </a:r>
            <a:r>
              <a:rPr lang="en-US" dirty="0" err="1"/>
              <a:t>ᏰᎵ</a:t>
            </a:r>
            <a:r>
              <a:rPr lang="en-US" dirty="0"/>
              <a:t> </a:t>
            </a:r>
            <a:r>
              <a:rPr lang="en-US" dirty="0" err="1"/>
              <a:t>ᏱᏂᎦᎵᏍᏓ</a:t>
            </a:r>
            <a:r>
              <a:rPr lang="en-US" dirty="0"/>
              <a:t> </a:t>
            </a:r>
            <a:r>
              <a:rPr lang="en-US" dirty="0" err="1"/>
              <a:t>ᏩᎩᎷᎯᏍᏗ</a:t>
            </a:r>
            <a:r>
              <a:rPr lang="en-US" dirty="0"/>
              <a:t> </a:t>
            </a:r>
            <a:r>
              <a:rPr lang="en-US" dirty="0" err="1"/>
              <a:t>ᎤᎿ</a:t>
            </a:r>
            <a:r>
              <a:rPr lang="en-US" dirty="0"/>
              <a:t>		(</a:t>
            </a:r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ᏰᎵ</a:t>
            </a:r>
            <a:r>
              <a:rPr lang="en-US" dirty="0"/>
              <a:t> </a:t>
            </a:r>
            <a:r>
              <a:rPr lang="en-US" dirty="0" err="1"/>
              <a:t>ᏱᏂᎦᎵᏍᏓ</a:t>
            </a:r>
            <a:r>
              <a:rPr lang="en-US" dirty="0"/>
              <a:t> </a:t>
            </a:r>
            <a:r>
              <a:rPr lang="en-US" dirty="0" err="1"/>
              <a:t>ᏩᎩᎷᎯᏍᏗ</a:t>
            </a:r>
            <a:r>
              <a:rPr lang="en-US" dirty="0"/>
              <a:t> </a:t>
            </a:r>
            <a:r>
              <a:rPr lang="en-US" dirty="0" err="1"/>
              <a:t>ᎤᎿ</a:t>
            </a:r>
            <a:r>
              <a:rPr lang="en-US" dirty="0"/>
              <a:t>)</a:t>
            </a:r>
          </a:p>
          <a:p>
            <a:r>
              <a:rPr lang="en-US" dirty="0" err="1"/>
              <a:t>ᏗᎦᏚᎲᏍ</a:t>
            </a:r>
            <a:r>
              <a:rPr lang="en-US" dirty="0"/>
              <a:t> </a:t>
            </a:r>
            <a:r>
              <a:rPr lang="en-US" dirty="0" err="1"/>
              <a:t>ᎮᏙ</a:t>
            </a:r>
            <a:r>
              <a:rPr lang="en-US" dirty="0"/>
              <a:t>?</a:t>
            </a:r>
          </a:p>
          <a:p>
            <a:r>
              <a:rPr lang="en-US" dirty="0" err="1"/>
              <a:t>ᏣᏴᏍᏗᏍ</a:t>
            </a:r>
            <a:r>
              <a:rPr lang="en-US" dirty="0"/>
              <a:t> </a:t>
            </a:r>
            <a:r>
              <a:rPr lang="en-US" dirty="0" err="1"/>
              <a:t>ᎮᏙ</a:t>
            </a:r>
            <a:r>
              <a:rPr lang="en-US" dirty="0"/>
              <a:t>?</a:t>
            </a:r>
          </a:p>
          <a:p>
            <a:r>
              <a:rPr lang="en-US" dirty="0" err="1"/>
              <a:t>ᎦᏳᎳ</a:t>
            </a:r>
            <a:r>
              <a:rPr lang="en-US" dirty="0"/>
              <a:t> </a:t>
            </a:r>
            <a:r>
              <a:rPr lang="en-US" dirty="0" err="1"/>
              <a:t>ᎨᏙᎭ</a:t>
            </a:r>
            <a:endParaRPr lang="en-US" dirty="0"/>
          </a:p>
          <a:p>
            <a:r>
              <a:rPr lang="en-US" dirty="0" err="1"/>
              <a:t>ᎮᎦᏍ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476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ᏗᎧᏁᎢᏍᏗ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ᎨᎦᏛ</a:t>
            </a:r>
            <a:endParaRPr lang="en-US" dirty="0"/>
          </a:p>
          <a:p>
            <a:r>
              <a:rPr lang="en-US" dirty="0" err="1"/>
              <a:t>ᎪᎯ</a:t>
            </a:r>
            <a:r>
              <a:rPr lang="en-US" dirty="0"/>
              <a:t> </a:t>
            </a:r>
            <a:r>
              <a:rPr lang="en-US" dirty="0" err="1"/>
              <a:t>ᎤᏒ</a:t>
            </a:r>
            <a:r>
              <a:rPr lang="en-US" dirty="0"/>
              <a:t> </a:t>
            </a:r>
            <a:r>
              <a:rPr lang="en-US" dirty="0" err="1"/>
              <a:t>ᏫᎨᏙᎮᏍᏗ</a:t>
            </a:r>
            <a:r>
              <a:rPr lang="en-US" dirty="0"/>
              <a:t> </a:t>
            </a:r>
            <a:r>
              <a:rPr lang="en-US" dirty="0" err="1"/>
              <a:t>ᏗᎦᏚᎲ</a:t>
            </a:r>
            <a:endParaRPr lang="en-US" dirty="0"/>
          </a:p>
          <a:p>
            <a:r>
              <a:rPr lang="en-US" dirty="0" err="1"/>
              <a:t>ᏛᎦᎢ</a:t>
            </a:r>
            <a:r>
              <a:rPr lang="en-US" dirty="0"/>
              <a:t> </a:t>
            </a:r>
            <a:r>
              <a:rPr lang="en-US" dirty="0" err="1"/>
              <a:t>ᏃᏊ</a:t>
            </a:r>
            <a:endParaRPr lang="en-US" dirty="0"/>
          </a:p>
          <a:p>
            <a:r>
              <a:rPr lang="en-US" dirty="0" err="1"/>
              <a:t>ᏏᏍ</a:t>
            </a:r>
            <a:r>
              <a:rPr lang="en-US" dirty="0"/>
              <a:t> </a:t>
            </a:r>
            <a:r>
              <a:rPr lang="en-US" dirty="0" err="1"/>
              <a:t>ᎤᎿ</a:t>
            </a:r>
            <a:r>
              <a:rPr lang="en-US" dirty="0"/>
              <a:t> </a:t>
            </a:r>
            <a:r>
              <a:rPr lang="en-US" dirty="0" err="1"/>
              <a:t>ᏍᏕᏙ</a:t>
            </a:r>
            <a:r>
              <a:rPr lang="en-US" dirty="0"/>
              <a:t>? / </a:t>
            </a:r>
            <a:r>
              <a:rPr lang="en-US" dirty="0" err="1"/>
              <a:t>ᏏᏍ</a:t>
            </a:r>
            <a:r>
              <a:rPr lang="en-US" dirty="0"/>
              <a:t> </a:t>
            </a:r>
            <a:r>
              <a:rPr lang="en-US" dirty="0" err="1"/>
              <a:t>ᎤᎿ</a:t>
            </a:r>
            <a:r>
              <a:rPr lang="en-US" dirty="0"/>
              <a:t> </a:t>
            </a:r>
            <a:r>
              <a:rPr lang="en-US" dirty="0" err="1"/>
              <a:t>ᎢᏤᏙ</a:t>
            </a:r>
            <a:r>
              <a:rPr lang="en-US" dirty="0"/>
              <a:t>?</a:t>
            </a:r>
          </a:p>
          <a:p>
            <a:r>
              <a:rPr lang="en-US" dirty="0" err="1"/>
              <a:t>ᎣᏥᎷᎩ</a:t>
            </a:r>
            <a:endParaRPr lang="en-US" dirty="0"/>
          </a:p>
          <a:p>
            <a:r>
              <a:rPr lang="en-US" dirty="0" err="1"/>
              <a:t>ᏛᏥᎷᏥ</a:t>
            </a:r>
            <a:r>
              <a:rPr lang="en-US" dirty="0"/>
              <a:t>.</a:t>
            </a:r>
          </a:p>
          <a:p>
            <a:r>
              <a:rPr lang="en-US" dirty="0" err="1"/>
              <a:t>ᏗᏇᏅᏒ</a:t>
            </a:r>
            <a:r>
              <a:rPr lang="en-US" dirty="0"/>
              <a:t> </a:t>
            </a:r>
            <a:r>
              <a:rPr lang="en-US" dirty="0" err="1"/>
              <a:t>ᎨᏙ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5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ᏛᏥᎷᏥ</a:t>
            </a:r>
            <a:r>
              <a:rPr lang="en-US" dirty="0"/>
              <a:t>!”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629" y="2160588"/>
            <a:ext cx="5812780" cy="3881437"/>
          </a:xfrm>
        </p:spPr>
      </p:pic>
    </p:spTree>
    <p:extLst>
      <p:ext uri="{BB962C8B-B14F-4D97-AF65-F5344CB8AC3E}">
        <p14:creationId xmlns:p14="http://schemas.microsoft.com/office/powerpoint/2010/main" val="195348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ᏙᏪᎳᎦ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skit!</a:t>
            </a:r>
          </a:p>
          <a:p>
            <a:r>
              <a:rPr lang="en-US" dirty="0"/>
              <a:t>Someone is leaving for the holidays</a:t>
            </a:r>
          </a:p>
          <a:p>
            <a:r>
              <a:rPr lang="en-US" dirty="0"/>
              <a:t>What do the 2 friends (</a:t>
            </a:r>
            <a:r>
              <a:rPr lang="is-IS"/>
              <a:t>…or more...?!) say to each 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599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198</Words>
  <Application>Microsoft Office PowerPoint</Application>
  <PresentationFormat>Widescreen</PresentationFormat>
  <Paragraphs>38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ᏣᎳᎩ 101</vt:lpstr>
      <vt:lpstr>ᏏᏲ!</vt:lpstr>
      <vt:lpstr>ᎦᏨ ᏫᎦᏘ ᎠᎵᎮᎵᏍᏗ ᎢᎦ ᎨᏎᏍᏗ? (Thanksgiving)</vt:lpstr>
      <vt:lpstr>ᎢᏣᎵᏏᎾᎲᏍᏓ! People &amp; locations – ask &amp; answer!</vt:lpstr>
      <vt:lpstr>ᎦᏨ ᎮᏙᎭ? ᎲᎦ ᎢᏳ ᎮᏙᎮᏍᏗ?</vt:lpstr>
      <vt:lpstr>ᏗᎧᏁᎢᏍᏗ</vt:lpstr>
      <vt:lpstr>ᏗᎧᏁᎢᏍᏗ</vt:lpstr>
      <vt:lpstr>“ᏛᏥᎷᏥ!”</vt:lpstr>
      <vt:lpstr>ᏙᏪᎳᎦ!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4</cp:revision>
  <dcterms:created xsi:type="dcterms:W3CDTF">2015-11-13T18:34:41Z</dcterms:created>
  <dcterms:modified xsi:type="dcterms:W3CDTF">2020-05-12T17:04:29Z</dcterms:modified>
</cp:coreProperties>
</file>