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ᏚᏯ</a:t>
            </a:r>
            <a:r>
              <a:rPr lang="en-US" dirty="0"/>
              <a:t> </a:t>
            </a:r>
            <a:r>
              <a:rPr lang="en-US" dirty="0" err="1"/>
              <a:t>ᏗᎬᏣᏝᏅᎯ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95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ᎠᎾᏛᏁᎭ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ᎠᏂᏍᎦᏯ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53" y="2160588"/>
            <a:ext cx="5666331" cy="3881437"/>
          </a:xfrm>
        </p:spPr>
      </p:pic>
    </p:spTree>
    <p:extLst>
      <p:ext uri="{BB962C8B-B14F-4D97-AF65-F5344CB8AC3E}">
        <p14:creationId xmlns:p14="http://schemas.microsoft.com/office/powerpoint/2010/main" val="130226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ᎠᏛᏁᎭ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ᎠᎨᏳᏣ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140" y="2160588"/>
            <a:ext cx="6083757" cy="3881437"/>
          </a:xfrm>
        </p:spPr>
      </p:pic>
    </p:spTree>
    <p:extLst>
      <p:ext uri="{BB962C8B-B14F-4D97-AF65-F5344CB8AC3E}">
        <p14:creationId xmlns:p14="http://schemas.microsoft.com/office/powerpoint/2010/main" val="65031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ᎠᎾᏛᏁᎭ</a:t>
            </a:r>
            <a:r>
              <a:rPr lang="en-US" dirty="0"/>
              <a:t> </a:t>
            </a:r>
            <a:r>
              <a:rPr lang="en-US" dirty="0" err="1"/>
              <a:t>ᏗᏂᏲᏟ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63646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ᎠᎾᏛᏁᎭ</a:t>
            </a:r>
            <a:r>
              <a:rPr lang="en-US" dirty="0"/>
              <a:t> </a:t>
            </a:r>
            <a:r>
              <a:rPr lang="en-US" dirty="0" err="1"/>
              <a:t>ᎠᏂᎨᏯ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3619" y="2304256"/>
            <a:ext cx="5384800" cy="3594100"/>
          </a:xfrm>
        </p:spPr>
      </p:pic>
    </p:spTree>
    <p:extLst>
      <p:ext uri="{BB962C8B-B14F-4D97-AF65-F5344CB8AC3E}">
        <p14:creationId xmlns:p14="http://schemas.microsoft.com/office/powerpoint/2010/main" val="83375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ᎠᏛᏁᎭ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ᎠᏧᏣ</a:t>
            </a:r>
            <a:r>
              <a:rPr lang="en-US" dirty="0"/>
              <a:t>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480" y="2160588"/>
            <a:ext cx="2911077" cy="3881437"/>
          </a:xfrm>
        </p:spPr>
      </p:pic>
    </p:spTree>
    <p:extLst>
      <p:ext uri="{BB962C8B-B14F-4D97-AF65-F5344CB8AC3E}">
        <p14:creationId xmlns:p14="http://schemas.microsoft.com/office/powerpoint/2010/main" val="1026095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ᎠᏛᏁᎭ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ᎩᏟ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82317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ᎠᎾᏛᏁᎭ</a:t>
            </a:r>
            <a:r>
              <a:rPr lang="en-US" dirty="0"/>
              <a:t> </a:t>
            </a:r>
            <a:r>
              <a:rPr lang="en-US" dirty="0" err="1"/>
              <a:t>ᏍᎩᎾ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937" y="2160588"/>
            <a:ext cx="5828163" cy="3881437"/>
          </a:xfrm>
        </p:spPr>
      </p:pic>
    </p:spTree>
    <p:extLst>
      <p:ext uri="{BB962C8B-B14F-4D97-AF65-F5344CB8AC3E}">
        <p14:creationId xmlns:p14="http://schemas.microsoft.com/office/powerpoint/2010/main" val="193738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ᎨᏙ</a:t>
            </a:r>
            <a:r>
              <a:rPr lang="en-US" dirty="0"/>
              <a:t> </a:t>
            </a:r>
            <a:r>
              <a:rPr lang="en-US" dirty="0" err="1"/>
              <a:t>ᎢᏳᏍᏗ</a:t>
            </a:r>
            <a:r>
              <a:rPr lang="en-US" dirty="0"/>
              <a:t> </a:t>
            </a:r>
            <a:r>
              <a:rPr lang="en-US" dirty="0" err="1"/>
              <a:t>ᎠᏛᏁᎭ</a:t>
            </a:r>
            <a:r>
              <a:rPr lang="en-US" dirty="0"/>
              <a:t> </a:t>
            </a:r>
            <a:r>
              <a:rPr lang="en-US" dirty="0" err="1"/>
              <a:t>ᎯᎠ</a:t>
            </a:r>
            <a:r>
              <a:rPr lang="en-US" dirty="0"/>
              <a:t> </a:t>
            </a:r>
            <a:r>
              <a:rPr lang="en-US" dirty="0" err="1"/>
              <a:t>ᎠᏍᎦᏯ</a:t>
            </a:r>
            <a:r>
              <a:rPr lang="en-US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689" y="2160588"/>
            <a:ext cx="7610660" cy="3881437"/>
          </a:xfrm>
        </p:spPr>
      </p:pic>
    </p:spTree>
    <p:extLst>
      <p:ext uri="{BB962C8B-B14F-4D97-AF65-F5344CB8AC3E}">
        <p14:creationId xmlns:p14="http://schemas.microsoft.com/office/powerpoint/2010/main" val="133585700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50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ᏣᎳᎩ 101</vt:lpstr>
      <vt:lpstr>ᎨᏙ ᎢᏳᏍᏗ ᎠᎾᏛᏁᎭ ᎯᎠ ᎠᏂᏍᎦᏯ?</vt:lpstr>
      <vt:lpstr>ᎨᏙ ᎢᏳᏍᏗ ᎠᏛᏁᎭ ᎯᎠ ᎠᎨᏳᏣ?</vt:lpstr>
      <vt:lpstr>ᎨᏙ ᎢᏳᏍᏗ ᎠᎾᏛᏁᎭ ᏗᏂᏲᏟ?</vt:lpstr>
      <vt:lpstr>ᎨᏙ ᎢᏳᏍᏗ ᎠᎾᏛᏁᎭ ᎠᏂᎨᏯ?</vt:lpstr>
      <vt:lpstr>ᎨᏙ ᎢᏳᏍᏗ ᎠᏛᏁᎭ ᎯᎠ ᎠᏧᏣ?</vt:lpstr>
      <vt:lpstr>ᎨᏙ ᎢᏳᏍᏗ ᎠᏛᏁᎭ ᎯᎠ ᎩᏟ?</vt:lpstr>
      <vt:lpstr>ᎨᏙ ᎢᏳᏍᏗ ᎠᎾᏛᏁᎭ ᏍᎩᎾ ᎠᏂᏴᏫ?</vt:lpstr>
      <vt:lpstr>ᎨᏙ ᎢᏳᏍᏗ ᎠᏛᏁᎭ ᎯᎠ ᎠᏍᎦᏯ?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3</cp:revision>
  <dcterms:created xsi:type="dcterms:W3CDTF">2015-10-30T17:20:42Z</dcterms:created>
  <dcterms:modified xsi:type="dcterms:W3CDTF">2020-05-12T15:07:45Z</dcterms:modified>
</cp:coreProperties>
</file>