
<file path=[Content_Types].xml><?xml version="1.0" encoding="utf-8"?>
<Types xmlns="http://schemas.openxmlformats.org/package/2006/content-types">
  <Default Extension="xml" ContentType="application/xml"/>
  <Default Extension="mp3" ContentType="audio/mpeg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/>
    <p:restoredTop sz="94700"/>
  </p:normalViewPr>
  <p:slideViewPr>
    <p:cSldViewPr snapToGrid="0" snapToObjects="1">
      <p:cViewPr varScale="1">
        <p:scale>
          <a:sx n="85" d="100"/>
          <a:sy n="85" d="100"/>
        </p:scale>
        <p:origin x="184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2/3/16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2/3/16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2/3/16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2/3/16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2/3/16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2/3/16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2/3/16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2/3/16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2/3/16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2/3/16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2/3/16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2/3/16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2/3/16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2/3/16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2/3/16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2/3/16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2/3/16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.png"/><Relationship Id="rId1" Type="http://schemas.microsoft.com/office/2007/relationships/media" Target="../media/media1.mp3"/><Relationship Id="rId2" Type="http://schemas.openxmlformats.org/officeDocument/2006/relationships/audio" Target="../media/media1.mp3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ᏣᎳᎩ</a:t>
            </a:r>
            <a:r>
              <a:rPr lang="en-US" dirty="0" smtClean="0"/>
              <a:t> 102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Wolf Wears Shoes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4423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ᎢᏣᏓᏲᎵᎳ</a:t>
            </a:r>
            <a:r>
              <a:rPr lang="en-US" dirty="0" smtClean="0"/>
              <a:t> (4 </a:t>
            </a:r>
            <a:r>
              <a:rPr lang="en-US" dirty="0" err="1" smtClean="0"/>
              <a:t>ᎢᏯᏂ</a:t>
            </a:r>
            <a:r>
              <a:rPr lang="en-US" dirty="0" smtClean="0"/>
              <a:t> </a:t>
            </a:r>
            <a:r>
              <a:rPr lang="en-US" dirty="0" err="1" smtClean="0"/>
              <a:t>ᎠᏂᏴᏫ</a:t>
            </a:r>
            <a:r>
              <a:rPr lang="en-US" dirty="0" smtClean="0"/>
              <a:t>)! </a:t>
            </a:r>
            <a:r>
              <a:rPr lang="en-US" dirty="0" err="1" smtClean="0"/>
              <a:t>ᏃᎴ</a:t>
            </a:r>
            <a:r>
              <a:rPr lang="is-I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err="1" smtClean="0"/>
              <a:t>ᎯᏥᏔᏛᎲᎦ</a:t>
            </a:r>
            <a:r>
              <a:rPr lang="en-US" sz="3600" dirty="0" smtClean="0"/>
              <a:t>:</a:t>
            </a:r>
          </a:p>
          <a:p>
            <a:pPr lvl="1"/>
            <a:r>
              <a:rPr lang="en-US" sz="3600" dirty="0" smtClean="0"/>
              <a:t>“</a:t>
            </a:r>
            <a:r>
              <a:rPr lang="en-US" sz="3600" dirty="0" err="1" smtClean="0"/>
              <a:t>Ꮩ</a:t>
            </a:r>
            <a:r>
              <a:rPr lang="en-US" sz="3600" dirty="0" smtClean="0"/>
              <a:t> </a:t>
            </a:r>
            <a:r>
              <a:rPr lang="en-US" sz="3600" dirty="0" err="1" smtClean="0"/>
              <a:t>ᎢᏳᏍᏗ</a:t>
            </a:r>
            <a:r>
              <a:rPr lang="en-US" sz="3600" dirty="0" smtClean="0"/>
              <a:t> </a:t>
            </a:r>
            <a:r>
              <a:rPr lang="en-US" sz="3600" dirty="0" err="1" smtClean="0"/>
              <a:t>ᎭᏛᏁᎴᎢ</a:t>
            </a:r>
            <a:r>
              <a:rPr lang="en-US" sz="3600" dirty="0" smtClean="0"/>
              <a:t> </a:t>
            </a:r>
            <a:r>
              <a:rPr lang="en-US" sz="3600" dirty="0" err="1" smtClean="0"/>
              <a:t>ᏒᎯ</a:t>
            </a:r>
            <a:r>
              <a:rPr lang="en-US" sz="3600" dirty="0" smtClean="0"/>
              <a:t> </a:t>
            </a:r>
            <a:r>
              <a:rPr lang="en-US" sz="3600" dirty="0" err="1" smtClean="0"/>
              <a:t>ᏥᎨᏒ</a:t>
            </a:r>
            <a:r>
              <a:rPr lang="en-US" sz="3600" dirty="0" smtClean="0"/>
              <a:t>?”</a:t>
            </a:r>
          </a:p>
          <a:p>
            <a:pPr lvl="1"/>
            <a:r>
              <a:rPr lang="en-US" sz="3600" dirty="0" smtClean="0"/>
              <a:t>“</a:t>
            </a:r>
            <a:r>
              <a:rPr lang="en-US" sz="3600" dirty="0" err="1" smtClean="0"/>
              <a:t>Ꮩ</a:t>
            </a:r>
            <a:r>
              <a:rPr lang="en-US" sz="3600" dirty="0" smtClean="0"/>
              <a:t> </a:t>
            </a:r>
            <a:r>
              <a:rPr lang="en-US" sz="3600" dirty="0" err="1" smtClean="0"/>
              <a:t>ᎢᏳᏍᏗ</a:t>
            </a:r>
            <a:r>
              <a:rPr lang="en-US" sz="3600" dirty="0" smtClean="0"/>
              <a:t> </a:t>
            </a:r>
            <a:r>
              <a:rPr lang="en-US" sz="3600" dirty="0" err="1" smtClean="0"/>
              <a:t>ᎤᏬᏍᏗ</a:t>
            </a:r>
            <a:r>
              <a:rPr lang="en-US" sz="3600" dirty="0" smtClean="0"/>
              <a:t>* </a:t>
            </a:r>
            <a:r>
              <a:rPr lang="en-US" sz="3600" dirty="0" err="1" smtClean="0"/>
              <a:t>ᏣᎸᏉᏗ</a:t>
            </a:r>
            <a:r>
              <a:rPr lang="en-US" sz="3600" dirty="0" smtClean="0"/>
              <a:t> 			</a:t>
            </a:r>
            <a:r>
              <a:rPr lang="en-US" sz="3600" dirty="0" err="1" smtClean="0"/>
              <a:t>ᏣᏛ</a:t>
            </a:r>
            <a:r>
              <a:rPr lang="en-US" sz="3600" u="sng" dirty="0" err="1" smtClean="0"/>
              <a:t>Ꮑ</a:t>
            </a:r>
            <a:r>
              <a:rPr lang="en-US" sz="3600" dirty="0" err="1" smtClean="0"/>
              <a:t>Ꮧ</a:t>
            </a:r>
            <a:r>
              <a:rPr lang="en-US" sz="3600" dirty="0" smtClean="0"/>
              <a:t>?” 	*fun / funny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5479195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ᏧᎾᏟᏃᎮᏗ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Conversations about clothes</a:t>
            </a:r>
          </a:p>
          <a:p>
            <a:r>
              <a:rPr lang="en-US" sz="3200" dirty="0" err="1" smtClean="0"/>
              <a:t>ᎧᎩ</a:t>
            </a:r>
            <a:r>
              <a:rPr lang="en-US" sz="3200" dirty="0" smtClean="0"/>
              <a:t> </a:t>
            </a:r>
            <a:r>
              <a:rPr lang="en-US" sz="3200" dirty="0" err="1" smtClean="0"/>
              <a:t>ᎢᏳᏍᏗ</a:t>
            </a:r>
            <a:r>
              <a:rPr lang="en-US" sz="3200" dirty="0" smtClean="0"/>
              <a:t> </a:t>
            </a:r>
            <a:r>
              <a:rPr lang="en-US" sz="3200" dirty="0" err="1" smtClean="0"/>
              <a:t>ᎤᏛᏁᎢᏍᏗ</a:t>
            </a:r>
            <a:r>
              <a:rPr lang="en-US" sz="3200" dirty="0" smtClean="0"/>
              <a:t>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121466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ᏩᎭᏯ</a:t>
            </a:r>
            <a:r>
              <a:rPr lang="en-US" dirty="0" smtClean="0"/>
              <a:t> </a:t>
            </a:r>
            <a:r>
              <a:rPr lang="en-US" dirty="0" err="1" smtClean="0"/>
              <a:t>ᏥᏚᎳᏑᏝᏅ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Wolf - when he wore shoes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/>
              <a:t>ᎯᏓᏛᎲᎦ</a:t>
            </a:r>
            <a:r>
              <a:rPr lang="en-US" sz="3200" dirty="0" smtClean="0"/>
              <a:t> </a:t>
            </a:r>
            <a:r>
              <a:rPr lang="en-US" sz="3200" dirty="0" err="1" smtClean="0"/>
              <a:t>ᎧᏃᎮᏓ</a:t>
            </a:r>
            <a:r>
              <a:rPr lang="en-US" sz="3200" dirty="0" smtClean="0"/>
              <a:t> </a:t>
            </a:r>
            <a:r>
              <a:rPr lang="en-US" sz="3200" dirty="0" err="1" smtClean="0"/>
              <a:t>ᏃᎴ</a:t>
            </a:r>
            <a:r>
              <a:rPr lang="en-US" sz="3200" dirty="0" smtClean="0"/>
              <a:t> </a:t>
            </a:r>
            <a:r>
              <a:rPr lang="en-US" sz="3200" dirty="0" err="1" smtClean="0"/>
              <a:t>ᎯᎪᎵᏰ</a:t>
            </a:r>
            <a:r>
              <a:rPr lang="en-US" sz="3200" dirty="0" smtClean="0"/>
              <a:t>!</a:t>
            </a:r>
          </a:p>
          <a:p>
            <a:pPr lvl="1"/>
            <a:r>
              <a:rPr lang="en-US" sz="3000" dirty="0" err="1" smtClean="0"/>
              <a:t>ᎧᎩ</a:t>
            </a:r>
            <a:r>
              <a:rPr lang="en-US" sz="3000" dirty="0" smtClean="0"/>
              <a:t> </a:t>
            </a:r>
            <a:r>
              <a:rPr lang="en-US" sz="3000" dirty="0" err="1" smtClean="0"/>
              <a:t>ᎢᏳᏍᏗ</a:t>
            </a:r>
            <a:r>
              <a:rPr lang="en-US" sz="3000" dirty="0" smtClean="0"/>
              <a:t> </a:t>
            </a:r>
            <a:r>
              <a:rPr lang="en-US" sz="3000" dirty="0" err="1" smtClean="0"/>
              <a:t>ᎠᎾᏟᏃᎮᏍᎬ</a:t>
            </a:r>
            <a:r>
              <a:rPr lang="en-US" sz="3000" dirty="0" smtClean="0"/>
              <a:t>?</a:t>
            </a:r>
          </a:p>
          <a:p>
            <a:pPr lvl="1"/>
            <a:r>
              <a:rPr lang="en-US" sz="3000" dirty="0" err="1" smtClean="0"/>
              <a:t>ᎦᏨ</a:t>
            </a:r>
            <a:r>
              <a:rPr lang="en-US" sz="3000" dirty="0" smtClean="0"/>
              <a:t> </a:t>
            </a:r>
            <a:r>
              <a:rPr lang="en-US" sz="3000" dirty="0" err="1" smtClean="0"/>
              <a:t>ᎠᏁᏙᎬ</a:t>
            </a:r>
            <a:r>
              <a:rPr lang="en-US" sz="3000" dirty="0" smtClean="0"/>
              <a:t>?</a:t>
            </a:r>
          </a:p>
          <a:p>
            <a:pPr lvl="1"/>
            <a:r>
              <a:rPr lang="en-US" sz="3000" dirty="0" err="1" smtClean="0"/>
              <a:t>ᎧᎩ</a:t>
            </a:r>
            <a:r>
              <a:rPr lang="en-US" sz="3000" dirty="0" smtClean="0"/>
              <a:t> </a:t>
            </a:r>
            <a:r>
              <a:rPr lang="en-US" sz="3000" dirty="0" err="1" smtClean="0"/>
              <a:t>ᎢᏳᏍᏗ</a:t>
            </a:r>
            <a:r>
              <a:rPr lang="en-US" sz="3000" dirty="0" smtClean="0"/>
              <a:t> </a:t>
            </a:r>
            <a:r>
              <a:rPr lang="en-US" sz="3000" dirty="0" err="1" smtClean="0"/>
              <a:t>ᏭᎷᏤᎢ</a:t>
            </a:r>
            <a:r>
              <a:rPr lang="en-US" sz="3000" dirty="0" smtClean="0"/>
              <a:t> </a:t>
            </a:r>
            <a:r>
              <a:rPr lang="en-US" sz="3000" dirty="0" err="1" smtClean="0"/>
              <a:t>ᎤᏪᏯ</a:t>
            </a:r>
            <a:r>
              <a:rPr lang="en-US" sz="3000" dirty="0" smtClean="0"/>
              <a:t> </a:t>
            </a:r>
            <a:r>
              <a:rPr lang="en-US" sz="3000" dirty="0" err="1" smtClean="0"/>
              <a:t>ᎾᎥ</a:t>
            </a:r>
            <a:r>
              <a:rPr lang="en-US" sz="3000" dirty="0" smtClean="0"/>
              <a:t>?</a:t>
            </a:r>
          </a:p>
          <a:p>
            <a:pPr lvl="1"/>
            <a:r>
              <a:rPr lang="en-US" sz="3000" dirty="0" err="1" smtClean="0"/>
              <a:t>ᎧᎩ</a:t>
            </a:r>
            <a:r>
              <a:rPr lang="en-US" sz="3000" dirty="0" smtClean="0"/>
              <a:t> </a:t>
            </a:r>
            <a:r>
              <a:rPr lang="en-US" sz="3000" dirty="0" err="1" smtClean="0"/>
              <a:t>ᎢᏳᏍᏗ</a:t>
            </a:r>
            <a:r>
              <a:rPr lang="en-US" sz="3000" dirty="0" smtClean="0"/>
              <a:t> </a:t>
            </a:r>
            <a:r>
              <a:rPr lang="en-US" sz="3000" dirty="0" err="1" smtClean="0"/>
              <a:t>ᎾᎥ</a:t>
            </a:r>
            <a:r>
              <a:rPr lang="en-US" sz="3000" dirty="0" smtClean="0"/>
              <a:t> </a:t>
            </a:r>
            <a:r>
              <a:rPr lang="en-US" sz="3000" dirty="0" err="1" smtClean="0"/>
              <a:t>ᎤᎦᏌᏗᏣ</a:t>
            </a:r>
            <a:r>
              <a:rPr lang="en-US" sz="3000" dirty="0" smtClean="0"/>
              <a:t>?</a:t>
            </a:r>
            <a:endParaRPr lang="en-US" sz="3000" dirty="0"/>
          </a:p>
        </p:txBody>
      </p:sp>
      <p:pic>
        <p:nvPicPr>
          <p:cNvPr id="4" name="WolfWearsShoes0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867602" y="54464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168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34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ᏗᏤᏅᏒ</a:t>
            </a:r>
            <a:r>
              <a:rPr lang="en-US" dirty="0" smtClean="0"/>
              <a:t> </a:t>
            </a:r>
            <a:r>
              <a:rPr lang="en-US" dirty="0" err="1" smtClean="0"/>
              <a:t>ᏕᏣᎸᏫᏍᏓᏁᏗ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Write a (SHORT) story using the words in ”Wolf Wears Shoes” plus any other vocabulary you know.</a:t>
            </a:r>
          </a:p>
          <a:p>
            <a:r>
              <a:rPr lang="en-US" dirty="0" smtClean="0"/>
              <a:t>BEFORE you write</a:t>
            </a:r>
            <a:r>
              <a:rPr lang="is-IS" smtClean="0"/>
              <a:t>…examine the conjugations of your verbs and re-conjugate them in the person/number you need them for your story!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880137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</TotalTime>
  <Words>108</Words>
  <Application>Microsoft Macintosh PowerPoint</Application>
  <PresentationFormat>Widescreen</PresentationFormat>
  <Paragraphs>18</Paragraphs>
  <Slides>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Trebuchet MS</vt:lpstr>
      <vt:lpstr>Wingdings 3</vt:lpstr>
      <vt:lpstr>Arial</vt:lpstr>
      <vt:lpstr>Facet</vt:lpstr>
      <vt:lpstr>ᏣᎳᎩ 102</vt:lpstr>
      <vt:lpstr>ᎢᏣᏓᏲᎵᎳ (4 ᎢᏯᏂ ᎠᏂᏴᏫ)! ᏃᎴ…</vt:lpstr>
      <vt:lpstr>ᏧᎾᏟᏃᎮᏗ!</vt:lpstr>
      <vt:lpstr>ᏩᎭᏯ ᏥᏚᎳᏑᏝᏅ Wolf - when he wore shoes</vt:lpstr>
      <vt:lpstr>ᏗᏤᏅᏒ ᏕᏣᎸᏫᏍᏓᏁᏗ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ᏣᎳᎩ 102</dc:title>
  <dc:creator>Microsoft Office User</dc:creator>
  <cp:lastModifiedBy>Microsoft Office User</cp:lastModifiedBy>
  <cp:revision>6</cp:revision>
  <dcterms:created xsi:type="dcterms:W3CDTF">2016-02-03T14:46:19Z</dcterms:created>
  <dcterms:modified xsi:type="dcterms:W3CDTF">2016-02-03T14:56:12Z</dcterms:modified>
</cp:coreProperties>
</file>