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oundcloud.com/tsalagiseli/dalonige-tsiyu-not-finishe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ᏚᏯ</a:t>
            </a:r>
            <a:r>
              <a:rPr lang="en-US" dirty="0"/>
              <a:t> </a:t>
            </a:r>
            <a:r>
              <a:rPr lang="en-US" dirty="0" err="1"/>
              <a:t>ᏗᎬᏣᏝᏅᎯ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49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ᎠᎹ</a:t>
            </a:r>
            <a:r>
              <a:rPr lang="en-US" dirty="0"/>
              <a:t> </a:t>
            </a:r>
            <a:r>
              <a:rPr lang="en-US" dirty="0" err="1"/>
              <a:t>ᎭᏫᎾᏗᏣ</a:t>
            </a:r>
            <a:r>
              <a:rPr lang="en-US" dirty="0"/>
              <a:t> </a:t>
            </a:r>
            <a:r>
              <a:rPr lang="en-US" dirty="0" err="1"/>
              <a:t>ᏥᏳ</a:t>
            </a:r>
            <a:r>
              <a:rPr lang="en-US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999" y="2160588"/>
            <a:ext cx="5694039" cy="3881437"/>
          </a:xfrm>
        </p:spPr>
      </p:pic>
    </p:spTree>
    <p:extLst>
      <p:ext uri="{BB962C8B-B14F-4D97-AF65-F5344CB8AC3E}">
        <p14:creationId xmlns:p14="http://schemas.microsoft.com/office/powerpoint/2010/main" val="12197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ᎠᎵᏑᏫᏓ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en-US" dirty="0"/>
              <a:t> </a:t>
            </a:r>
            <a:r>
              <a:rPr lang="en-US" dirty="0" err="1"/>
              <a:t>ᏥᏳ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714" y="2160588"/>
            <a:ext cx="6200610" cy="3881437"/>
          </a:xfrm>
        </p:spPr>
      </p:pic>
    </p:spTree>
    <p:extLst>
      <p:ext uri="{BB962C8B-B14F-4D97-AF65-F5344CB8AC3E}">
        <p14:creationId xmlns:p14="http://schemas.microsoft.com/office/powerpoint/2010/main" val="19355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ᎯᎠᏃ</a:t>
            </a:r>
            <a:r>
              <a:rPr lang="is-IS" dirty="0"/>
              <a:t>…? ^_^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3173" y="2160588"/>
            <a:ext cx="5345691" cy="3881437"/>
          </a:xfrm>
        </p:spPr>
      </p:pic>
    </p:spTree>
    <p:extLst>
      <p:ext uri="{BB962C8B-B14F-4D97-AF65-F5344CB8AC3E}">
        <p14:creationId xmlns:p14="http://schemas.microsoft.com/office/powerpoint/2010/main" val="113363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hlinkClick r:id="rId2"/>
              </a:rPr>
              <a:t>ᏓᎶᏂᎨ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ᏥᏳ</a:t>
            </a:r>
            <a:r>
              <a:rPr lang="en-US" dirty="0"/>
              <a:t>!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ᏧᎦᎾᏩ</a:t>
            </a:r>
            <a:r>
              <a:rPr lang="en-US" dirty="0"/>
              <a:t> </a:t>
            </a:r>
            <a:r>
              <a:rPr lang="en-US" dirty="0" err="1"/>
              <a:t>ᎠᏆᏕᏅᎢ</a:t>
            </a:r>
            <a:r>
              <a:rPr lang="is-IS" dirty="0"/>
              <a:t>…</a:t>
            </a:r>
          </a:p>
          <a:p>
            <a:r>
              <a:rPr lang="is-IS" dirty="0"/>
              <a:t>Ꭰ</a:t>
            </a:r>
            <a:r>
              <a:rPr lang="en-US" dirty="0" err="1"/>
              <a:t>ᎹᎢᎠᏁᏙᎯ</a:t>
            </a:r>
            <a:endParaRPr lang="en-US" dirty="0"/>
          </a:p>
          <a:p>
            <a:r>
              <a:rPr lang="en-US" dirty="0" err="1"/>
              <a:t>ᎣᎩᏃᎯᏎᎸᎯ</a:t>
            </a:r>
            <a:r>
              <a:rPr lang="is-IS" dirty="0"/>
              <a:t>…</a:t>
            </a:r>
          </a:p>
          <a:p>
            <a:r>
              <a:rPr lang="en-US" dirty="0" err="1"/>
              <a:t>ᏄᏍᏗᏕᎬ</a:t>
            </a:r>
            <a:r>
              <a:rPr lang="en-US" dirty="0"/>
              <a:t> </a:t>
            </a:r>
            <a:r>
              <a:rPr lang="en-US" dirty="0" err="1"/>
              <a:t>ᎠᎺᏉᎯ</a:t>
            </a:r>
            <a:r>
              <a:rPr lang="is-IS" dirty="0"/>
              <a:t>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9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ᏗᏤᏅᏒ</a:t>
            </a:r>
            <a:r>
              <a:rPr lang="en-US" dirty="0"/>
              <a:t> </a:t>
            </a:r>
            <a:r>
              <a:rPr lang="en-US" dirty="0" err="1"/>
              <a:t>ᏕᏣᎸᏫᏍᏓ</a:t>
            </a:r>
            <a:r>
              <a:rPr lang="en-US" u="sng" dirty="0" err="1"/>
              <a:t>Ꮑ</a:t>
            </a:r>
            <a:r>
              <a:rPr lang="en-US" dirty="0" err="1"/>
              <a:t>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sentences about what you did over the weekend. If it’s more than one person involved, use the correct conjugation! Remember – I am your audience. Am I included in what you’re writing? Who is? </a:t>
            </a:r>
          </a:p>
          <a:p>
            <a:r>
              <a:rPr lang="en-US" dirty="0"/>
              <a:t>Ex: “</a:t>
            </a:r>
            <a:r>
              <a:rPr lang="en-US" dirty="0" err="1"/>
              <a:t>Ꮷ</a:t>
            </a:r>
            <a:r>
              <a:rPr lang="en-US" u="sng" dirty="0" err="1"/>
              <a:t>Ꮎ</a:t>
            </a:r>
            <a:r>
              <a:rPr lang="en-US" dirty="0" err="1"/>
              <a:t>ᎩᎶᏍᏗ</a:t>
            </a:r>
            <a:r>
              <a:rPr lang="en-US" dirty="0"/>
              <a:t> </a:t>
            </a:r>
            <a:r>
              <a:rPr lang="en-US" dirty="0" err="1"/>
              <a:t>ᏥᎨᏒ</a:t>
            </a:r>
            <a:r>
              <a:rPr lang="en-US" dirty="0"/>
              <a:t>, </a:t>
            </a:r>
            <a:r>
              <a:rPr lang="en-US" dirty="0" err="1"/>
              <a:t>ᎠᏓᎾᏅ</a:t>
            </a:r>
            <a:r>
              <a:rPr lang="en-US" dirty="0"/>
              <a:t> </a:t>
            </a:r>
            <a:r>
              <a:rPr lang="en-US" dirty="0" err="1"/>
              <a:t>ᎢᏗᏣ</a:t>
            </a:r>
            <a:r>
              <a:rPr lang="en-US" dirty="0"/>
              <a:t> </a:t>
            </a:r>
            <a:r>
              <a:rPr lang="en-US" dirty="0" err="1"/>
              <a:t>ᎣᎨᏅᏒᎢ</a:t>
            </a:r>
            <a:r>
              <a:rPr lang="en-US" dirty="0"/>
              <a:t> </a:t>
            </a:r>
            <a:r>
              <a:rPr lang="en-US" dirty="0" err="1"/>
              <a:t>ᎠᏴ</a:t>
            </a:r>
            <a:r>
              <a:rPr lang="en-US" dirty="0"/>
              <a:t> </a:t>
            </a:r>
            <a:r>
              <a:rPr lang="en-US" dirty="0" err="1"/>
              <a:t>ᏃᎴ</a:t>
            </a:r>
            <a:r>
              <a:rPr lang="en-US" dirty="0"/>
              <a:t> </a:t>
            </a:r>
            <a:r>
              <a:rPr lang="en-US" dirty="0" err="1"/>
              <a:t>ᎣᎦᎵᎢ</a:t>
            </a:r>
            <a:r>
              <a:rPr lang="en-US" dirty="0"/>
              <a:t> Brad </a:t>
            </a:r>
            <a:r>
              <a:rPr lang="en-US" dirty="0" err="1"/>
              <a:t>ᏃᎴ</a:t>
            </a:r>
            <a:r>
              <a:rPr lang="en-US" dirty="0"/>
              <a:t> Seth </a:t>
            </a:r>
            <a:r>
              <a:rPr lang="en-US" dirty="0" err="1"/>
              <a:t>ᏚᎾᏙᎢᏓ</a:t>
            </a:r>
            <a:r>
              <a:rPr lang="en-US" dirty="0"/>
              <a:t>.”’</a:t>
            </a:r>
          </a:p>
          <a:p>
            <a:pPr lvl="1"/>
            <a:r>
              <a:rPr lang="en-US" dirty="0"/>
              <a:t>“Friday it was, the store – toward they and I went, I and (they who are) my friends – Brad and Seth they are called.”</a:t>
            </a:r>
          </a:p>
        </p:txBody>
      </p:sp>
    </p:spTree>
    <p:extLst>
      <p:ext uri="{BB962C8B-B14F-4D97-AF65-F5344CB8AC3E}">
        <p14:creationId xmlns:p14="http://schemas.microsoft.com/office/powerpoint/2010/main" val="211177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ᏏᏲ</a:t>
            </a:r>
            <a:r>
              <a:rPr lang="en-US" dirty="0"/>
              <a:t>! (</a:t>
            </a:r>
            <a:r>
              <a:rPr lang="en-US" dirty="0" err="1"/>
              <a:t>ᎢᏣᏓᏲᎵᎳ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ᏗᏤᏅᏒ</a:t>
            </a:r>
            <a:r>
              <a:rPr lang="en-US" dirty="0"/>
              <a:t> </a:t>
            </a:r>
            <a:r>
              <a:rPr lang="en-US" dirty="0" err="1"/>
              <a:t>ᏕᏣᎸᏫᏍᏓᏁᏗ</a:t>
            </a:r>
            <a:r>
              <a:rPr lang="en-US" dirty="0"/>
              <a:t> </a:t>
            </a:r>
            <a:r>
              <a:rPr lang="en-US" dirty="0" err="1"/>
              <a:t>ᎠᏆᏚᎵ</a:t>
            </a:r>
            <a:r>
              <a:rPr lang="en-US" dirty="0"/>
              <a:t>!</a:t>
            </a:r>
          </a:p>
          <a:p>
            <a:r>
              <a:rPr lang="en-US" dirty="0" err="1"/>
              <a:t>ᏏᏊ</a:t>
            </a:r>
            <a:r>
              <a:rPr lang="en-US" dirty="0"/>
              <a:t> </a:t>
            </a:r>
            <a:r>
              <a:rPr lang="en-US" dirty="0" err="1"/>
              <a:t>ᏗᏗᎪᎵᏰᏍᎨᏍᏗ</a:t>
            </a:r>
            <a:r>
              <a:rPr lang="en-US" dirty="0"/>
              <a:t> - </a:t>
            </a:r>
            <a:r>
              <a:rPr lang="en-US" dirty="0" err="1"/>
              <a:t>ᎢᏳᎾᏛ</a:t>
            </a:r>
            <a:r>
              <a:rPr lang="en-US" u="sng" dirty="0" err="1"/>
              <a:t>Ꮑ</a:t>
            </a:r>
            <a:r>
              <a:rPr lang="en-US" dirty="0" err="1"/>
              <a:t>Ꮨ</a:t>
            </a:r>
            <a:r>
              <a:rPr lang="en-US" dirty="0"/>
              <a:t> (</a:t>
            </a:r>
            <a:r>
              <a:rPr lang="en-US" dirty="0" err="1"/>
              <a:t>ᏧᏬᏪᎶᏗ</a:t>
            </a:r>
            <a:r>
              <a:rPr lang="en-US" dirty="0"/>
              <a:t> </a:t>
            </a:r>
            <a:r>
              <a:rPr lang="en-US" dirty="0" err="1"/>
              <a:t>ᎠᏯᏖᏂ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ᎢᏂᏬᏂᎭ</a:t>
            </a:r>
            <a:r>
              <a:rPr lang="en-US" dirty="0"/>
              <a:t>” – 1, 2, 3 – “</a:t>
            </a:r>
            <a:r>
              <a:rPr lang="en-US" dirty="0" err="1"/>
              <a:t>ᏥᏬᏂᎭ</a:t>
            </a:r>
            <a:r>
              <a:rPr lang="en-US" dirty="0"/>
              <a:t>, </a:t>
            </a:r>
            <a:r>
              <a:rPr lang="en-US" dirty="0" err="1"/>
              <a:t>ᎯᏬᏂᎭ</a:t>
            </a:r>
            <a:r>
              <a:rPr lang="en-US" dirty="0"/>
              <a:t>, </a:t>
            </a:r>
            <a:r>
              <a:rPr lang="en-US" dirty="0" err="1"/>
              <a:t>ᎦᏬᏂᎭ</a:t>
            </a:r>
            <a:r>
              <a:rPr lang="is-IS" dirty="0"/>
              <a:t>…”</a:t>
            </a:r>
          </a:p>
          <a:p>
            <a:r>
              <a:rPr lang="is-IS" dirty="0"/>
              <a:t>Ꭳ</a:t>
            </a:r>
            <a:r>
              <a:rPr lang="en-US" dirty="0" err="1"/>
              <a:t>ᏏᏊᏧ</a:t>
            </a:r>
            <a:r>
              <a:rPr lang="en-US" dirty="0"/>
              <a:t> </a:t>
            </a:r>
            <a:r>
              <a:rPr lang="en-US" dirty="0" err="1"/>
              <a:t>ᎤᎾᏙᏓᏈᏕᎾ</a:t>
            </a:r>
            <a:r>
              <a:rPr lang="en-US" dirty="0"/>
              <a:t> </a:t>
            </a:r>
            <a:r>
              <a:rPr lang="en-US" dirty="0" err="1"/>
              <a:t>ᏃᎴ</a:t>
            </a:r>
            <a:r>
              <a:rPr lang="en-US" dirty="0"/>
              <a:t> </a:t>
            </a:r>
            <a:r>
              <a:rPr lang="en-US" dirty="0" err="1"/>
              <a:t>ᎤᎾᏙᏓᏆᏍᎬ</a:t>
            </a:r>
            <a:r>
              <a:rPr lang="en-US" dirty="0"/>
              <a:t>? </a:t>
            </a:r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ᎢᏣᏛᏁᎴᎢ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450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ᎢᏗᎪᎵᏰᏍᎨᏍᏗ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ᎤᎾᏦᏍᎬᎢ</a:t>
            </a:r>
            <a:r>
              <a:rPr lang="en-US" dirty="0"/>
              <a:t> </a:t>
            </a:r>
            <a:r>
              <a:rPr lang="en-US" dirty="0" err="1"/>
              <a:t>ᏕᏂᎵ</a:t>
            </a:r>
            <a:r>
              <a:rPr lang="en-US" dirty="0"/>
              <a:t> </a:t>
            </a:r>
            <a:r>
              <a:rPr lang="en-US" dirty="0" err="1"/>
              <a:t>ᏃᎴ</a:t>
            </a:r>
            <a:r>
              <a:rPr lang="en-US" dirty="0"/>
              <a:t> </a:t>
            </a:r>
            <a:r>
              <a:rPr lang="en-US" dirty="0" err="1"/>
              <a:t>ᏐᏈᎵ</a:t>
            </a:r>
            <a:r>
              <a:rPr lang="en-US" dirty="0"/>
              <a:t> - 3Ꮑ </a:t>
            </a:r>
            <a:r>
              <a:rPr lang="en-US" dirty="0" err="1"/>
              <a:t>ᎠᎭᎷᏱᏓ</a:t>
            </a:r>
            <a:r>
              <a:rPr lang="en-US" dirty="0"/>
              <a:t>”</a:t>
            </a:r>
          </a:p>
          <a:p>
            <a:r>
              <a:rPr lang="en-US" dirty="0" err="1"/>
              <a:t>ᎢᏓᎵᏍᏗᎾᎲᏍᎨᏍᏗᏍᏊ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(“</a:t>
            </a:r>
            <a:r>
              <a:rPr lang="en-US" dirty="0" err="1"/>
              <a:t>ᎯᎪᎵᏰ</a:t>
            </a:r>
            <a:r>
              <a:rPr lang="en-US" dirty="0"/>
              <a:t>!”)</a:t>
            </a:r>
          </a:p>
        </p:txBody>
      </p:sp>
      <p:pic>
        <p:nvPicPr>
          <p:cNvPr id="4" name="DeniliMeetsHorse_Part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34378" y="457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7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ᏧᏬᏪᎳᏅ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Sentences</a:t>
            </a:r>
          </a:p>
          <a:p>
            <a:r>
              <a:rPr lang="en-US" dirty="0"/>
              <a:t>“</a:t>
            </a:r>
            <a:r>
              <a:rPr lang="en-US" dirty="0" err="1"/>
              <a:t>Ꮷ</a:t>
            </a:r>
            <a:r>
              <a:rPr lang="en-US" u="sng" dirty="0" err="1"/>
              <a:t>Ꮎ</a:t>
            </a:r>
            <a:r>
              <a:rPr lang="en-US" dirty="0" err="1"/>
              <a:t>ᎩᎶᏍᏗ</a:t>
            </a:r>
            <a:r>
              <a:rPr lang="en-US" dirty="0"/>
              <a:t> </a:t>
            </a:r>
            <a:r>
              <a:rPr lang="en-US" dirty="0" err="1"/>
              <a:t>ᏥᎨᏒ</a:t>
            </a:r>
            <a:r>
              <a:rPr lang="en-US" dirty="0"/>
              <a:t>, </a:t>
            </a:r>
            <a:r>
              <a:rPr lang="en-US" dirty="0" err="1"/>
              <a:t>ᎠᏓᎾᏅ</a:t>
            </a:r>
            <a:r>
              <a:rPr lang="en-US" dirty="0"/>
              <a:t> </a:t>
            </a:r>
            <a:r>
              <a:rPr lang="en-US" dirty="0" err="1"/>
              <a:t>ᎢᏗᏣ</a:t>
            </a:r>
            <a:r>
              <a:rPr lang="en-US" dirty="0"/>
              <a:t> </a:t>
            </a:r>
            <a:r>
              <a:rPr lang="en-US" dirty="0" err="1"/>
              <a:t>ᎣᎨᏅᏒᎢ</a:t>
            </a:r>
            <a:r>
              <a:rPr lang="en-US" dirty="0"/>
              <a:t> </a:t>
            </a:r>
            <a:r>
              <a:rPr lang="en-US" dirty="0" err="1"/>
              <a:t>ᎠᏴ</a:t>
            </a:r>
            <a:r>
              <a:rPr lang="en-US" dirty="0"/>
              <a:t> </a:t>
            </a:r>
            <a:r>
              <a:rPr lang="en-US" dirty="0" err="1"/>
              <a:t>ᏃᎴ</a:t>
            </a:r>
            <a:r>
              <a:rPr lang="en-US" dirty="0"/>
              <a:t> </a:t>
            </a:r>
            <a:r>
              <a:rPr lang="en-US" dirty="0" err="1"/>
              <a:t>ᎣᎦᎵᎢ</a:t>
            </a:r>
            <a:r>
              <a:rPr lang="en-US" dirty="0"/>
              <a:t> Brad </a:t>
            </a:r>
            <a:r>
              <a:rPr lang="en-US" dirty="0" err="1"/>
              <a:t>ᏃᎴ</a:t>
            </a:r>
            <a:r>
              <a:rPr lang="en-US" dirty="0"/>
              <a:t> Seth </a:t>
            </a:r>
            <a:r>
              <a:rPr lang="en-US" dirty="0" err="1"/>
              <a:t>ᏚᎾᏙᎢᏓ</a:t>
            </a:r>
            <a:r>
              <a:rPr lang="en-US" dirty="0"/>
              <a:t>.”’</a:t>
            </a:r>
          </a:p>
          <a:p>
            <a:pPr lvl="1"/>
            <a:r>
              <a:rPr lang="en-US" dirty="0"/>
              <a:t>“Friday it was, the store – toward they and I went, I and (they who are) my friends – Brad and Seth they are called.”</a:t>
            </a:r>
          </a:p>
          <a:p>
            <a:r>
              <a:rPr lang="en-US" dirty="0"/>
              <a:t>“</a:t>
            </a:r>
            <a:r>
              <a:rPr lang="en-US" dirty="0" err="1"/>
              <a:t>ᏐᏉ</a:t>
            </a:r>
            <a:r>
              <a:rPr lang="en-US" dirty="0"/>
              <a:t> </a:t>
            </a:r>
            <a:r>
              <a:rPr lang="en-US" dirty="0" err="1"/>
              <a:t>ᎢᏳᏩ</a:t>
            </a:r>
            <a:r>
              <a:rPr lang="en-US" u="sng" dirty="0" err="1"/>
              <a:t>Ꭶ</a:t>
            </a:r>
            <a:r>
              <a:rPr lang="en-US" dirty="0" err="1"/>
              <a:t>Ꮨ</a:t>
            </a:r>
            <a:r>
              <a:rPr lang="en-US" dirty="0"/>
              <a:t>, </a:t>
            </a:r>
            <a:r>
              <a:rPr lang="en-US" dirty="0" err="1"/>
              <a:t>ᏥᏫ</a:t>
            </a:r>
            <a:r>
              <a:rPr lang="en-US" u="sng" dirty="0" err="1"/>
              <a:t>Ꮎ</a:t>
            </a:r>
            <a:r>
              <a:rPr lang="en-US" dirty="0"/>
              <a:t> </a:t>
            </a:r>
            <a:r>
              <a:rPr lang="en-US" dirty="0" err="1"/>
              <a:t>ᏥᎨᎲ</a:t>
            </a:r>
            <a:r>
              <a:rPr lang="en-US" dirty="0"/>
              <a:t>, </a:t>
            </a:r>
            <a:r>
              <a:rPr lang="en-US" dirty="0" err="1"/>
              <a:t>ᎣᎩᎾᎵ</a:t>
            </a:r>
            <a:r>
              <a:rPr lang="en-US" u="sng" dirty="0" err="1"/>
              <a:t>Ꭺ</a:t>
            </a:r>
            <a:r>
              <a:rPr lang="en-US" dirty="0" err="1"/>
              <a:t>Ꮣ</a:t>
            </a:r>
            <a:r>
              <a:rPr lang="en-US" dirty="0"/>
              <a:t> </a:t>
            </a:r>
            <a:r>
              <a:rPr lang="en-US" dirty="0" err="1"/>
              <a:t>ᎡᎲ</a:t>
            </a:r>
            <a:r>
              <a:rPr lang="en-US" dirty="0"/>
              <a:t> </a:t>
            </a:r>
            <a:r>
              <a:rPr lang="en-US" dirty="0" err="1"/>
              <a:t>ᎠᎨᏳᏣ</a:t>
            </a:r>
            <a:r>
              <a:rPr lang="en-US" dirty="0"/>
              <a:t>.”</a:t>
            </a:r>
          </a:p>
          <a:p>
            <a:pPr lvl="1"/>
            <a:r>
              <a:rPr lang="en-US" dirty="0"/>
              <a:t>One time, I a young man when it was, (she who was) my romantic partner lived, a girl.</a:t>
            </a:r>
          </a:p>
          <a:p>
            <a:pPr lvl="1"/>
            <a:r>
              <a:rPr lang="en-US" dirty="0"/>
              <a:t>The key – </a:t>
            </a:r>
            <a:r>
              <a:rPr lang="en-US"/>
              <a:t>small phrases; one bit of (very specific) info at a time.</a:t>
            </a:r>
            <a:endParaRPr lang="en-US" dirty="0"/>
          </a:p>
          <a:p>
            <a:r>
              <a:rPr lang="en-US" dirty="0"/>
              <a:t>Write 1 sentence about something that happened when you where young:</a:t>
            </a:r>
          </a:p>
          <a:p>
            <a:pPr lvl="1"/>
            <a:r>
              <a:rPr lang="en-US" dirty="0" err="1"/>
              <a:t>ᎠᏫᎾ</a:t>
            </a:r>
            <a:r>
              <a:rPr lang="en-US" dirty="0"/>
              <a:t> - young man		</a:t>
            </a:r>
            <a:r>
              <a:rPr lang="en-US" dirty="0" err="1"/>
              <a:t>ᎠᏔ</a:t>
            </a:r>
            <a:r>
              <a:rPr lang="en-US" dirty="0"/>
              <a:t> - young woman</a:t>
            </a:r>
          </a:p>
          <a:p>
            <a:pPr lvl="1"/>
            <a:r>
              <a:rPr lang="en-US" dirty="0" err="1"/>
              <a:t>ᎠᏧᏣ</a:t>
            </a:r>
            <a:r>
              <a:rPr lang="en-US" dirty="0"/>
              <a:t> - a boy			</a:t>
            </a:r>
            <a:r>
              <a:rPr lang="en-US" dirty="0" err="1"/>
              <a:t>ᎠᎨᏳᏣ</a:t>
            </a:r>
            <a:r>
              <a:rPr lang="en-US" dirty="0"/>
              <a:t> - a girl		</a:t>
            </a:r>
            <a:r>
              <a:rPr lang="en-US" dirty="0" err="1"/>
              <a:t>ᎠᏲᏟ</a:t>
            </a:r>
            <a:r>
              <a:rPr lang="en-US" dirty="0"/>
              <a:t> - a child</a:t>
            </a:r>
          </a:p>
          <a:p>
            <a:pPr lvl="1"/>
            <a:r>
              <a:rPr lang="en-US" dirty="0"/>
              <a:t>Remember – what do you need to do to these nouns to make them about  yourself?</a:t>
            </a:r>
          </a:p>
        </p:txBody>
      </p:sp>
    </p:spTree>
    <p:extLst>
      <p:ext uri="{BB962C8B-B14F-4D97-AF65-F5344CB8AC3E}">
        <p14:creationId xmlns:p14="http://schemas.microsoft.com/office/powerpoint/2010/main" val="132493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Ꭶ</a:t>
            </a:r>
            <a:r>
              <a:rPr lang="en-US" u="sng" dirty="0" err="1"/>
              <a:t>Ꮫ</a:t>
            </a:r>
            <a:r>
              <a:rPr lang="en-US" dirty="0" err="1"/>
              <a:t>Ꭼ</a:t>
            </a:r>
            <a:r>
              <a:rPr lang="en-US" dirty="0"/>
              <a:t> “</a:t>
            </a:r>
            <a:r>
              <a:rPr lang="en-US" dirty="0" err="1"/>
              <a:t>ᏥᏳ</a:t>
            </a:r>
            <a:r>
              <a:rPr lang="en-US" dirty="0"/>
              <a:t>”?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300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56947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Ꭰ</a:t>
            </a:r>
            <a:r>
              <a:rPr lang="en-US" u="sng" dirty="0" err="1"/>
              <a:t>Ꮅ</a:t>
            </a:r>
            <a:r>
              <a:rPr lang="en-US" dirty="0" err="1"/>
              <a:t>ᏑᏫᏓ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en-US" dirty="0"/>
              <a:t> </a:t>
            </a:r>
            <a:r>
              <a:rPr lang="en-US" dirty="0" err="1"/>
              <a:t>ᏥᏳ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300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1095788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ᏄᏓᎴ</a:t>
            </a:r>
            <a:r>
              <a:rPr lang="en-US" dirty="0"/>
              <a:t> </a:t>
            </a:r>
            <a:r>
              <a:rPr lang="en-US" dirty="0" err="1"/>
              <a:t>Ꭶ</a:t>
            </a:r>
            <a:r>
              <a:rPr lang="en-US" u="sng" dirty="0" err="1"/>
              <a:t>Ꮫ</a:t>
            </a:r>
            <a:r>
              <a:rPr lang="en-US" dirty="0" err="1"/>
              <a:t>Ꭼ</a:t>
            </a:r>
            <a:r>
              <a:rPr lang="en-US" dirty="0"/>
              <a:t> “</a:t>
            </a:r>
            <a:r>
              <a:rPr lang="en-US" dirty="0" err="1"/>
              <a:t>ᏥᏳ</a:t>
            </a:r>
            <a:r>
              <a:rPr lang="en-US" dirty="0"/>
              <a:t>”?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489597"/>
            <a:ext cx="4183062" cy="322341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525" y="2679530"/>
            <a:ext cx="4184650" cy="2843553"/>
          </a:xfrm>
        </p:spPr>
      </p:pic>
    </p:spTree>
    <p:extLst>
      <p:ext uri="{BB962C8B-B14F-4D97-AF65-F5344CB8AC3E}">
        <p14:creationId xmlns:p14="http://schemas.microsoft.com/office/powerpoint/2010/main" val="96464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ᏥᏳ</a:t>
            </a:r>
            <a:r>
              <a:rPr lang="en-US" dirty="0"/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6994" y="2736056"/>
            <a:ext cx="2844800" cy="27305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525" y="2876490"/>
            <a:ext cx="4184650" cy="2449632"/>
          </a:xfrm>
        </p:spPr>
      </p:pic>
    </p:spTree>
    <p:extLst>
      <p:ext uri="{BB962C8B-B14F-4D97-AF65-F5344CB8AC3E}">
        <p14:creationId xmlns:p14="http://schemas.microsoft.com/office/powerpoint/2010/main" val="1133912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ᏥᏳ</a:t>
            </a:r>
            <a:r>
              <a:rPr lang="en-US" dirty="0"/>
              <a:t> </a:t>
            </a:r>
            <a:r>
              <a:rPr lang="en-US" dirty="0" err="1"/>
              <a:t>ᎠᏝᏫᏗ</a:t>
            </a:r>
            <a:r>
              <a:rPr lang="en-US" dirty="0"/>
              <a:t> / </a:t>
            </a:r>
            <a:r>
              <a:rPr lang="en-US" dirty="0" err="1"/>
              <a:t>ᎦᏃᎯᎵ</a:t>
            </a:r>
            <a:r>
              <a:rPr lang="en-US" dirty="0"/>
              <a:t>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869" y="2160588"/>
            <a:ext cx="6210299" cy="3881437"/>
          </a:xfrm>
        </p:spPr>
      </p:pic>
    </p:spTree>
    <p:extLst>
      <p:ext uri="{BB962C8B-B14F-4D97-AF65-F5344CB8AC3E}">
        <p14:creationId xmlns:p14="http://schemas.microsoft.com/office/powerpoint/2010/main" val="2081975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365</Words>
  <Application>Microsoft Office PowerPoint</Application>
  <PresentationFormat>Widescreen</PresentationFormat>
  <Paragraphs>39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ᏣᎳᎩ 101</vt:lpstr>
      <vt:lpstr>ᏏᏲ! (ᎢᏣᏓᏲᎵᎳ)</vt:lpstr>
      <vt:lpstr>ᎢᏗᎪᎵᏰᏍᎨᏍᏗ</vt:lpstr>
      <vt:lpstr>ᏧᏬᏪᎳᏅ</vt:lpstr>
      <vt:lpstr>ᎨᏙ ᎢᏳᏍᏗ ᎦᏛᎬ “ᏥᏳ”?</vt:lpstr>
      <vt:lpstr>ᎨᏙ ᎢᏳᏍᏗ ᎠᎵᏑᏫᏓ ᎯᎠ ᏥᏳ?</vt:lpstr>
      <vt:lpstr>ᎨᏙ ᎢᏳᏍᏗ ᏄᏓᎴ ᎦᏛᎬ “ᏥᏳ”?</vt:lpstr>
      <vt:lpstr>ᏥᏳ!</vt:lpstr>
      <vt:lpstr>ᏥᏳ ᎠᏝᏫᏗ / ᎦᏃᎯᎵ!</vt:lpstr>
      <vt:lpstr>ᎠᎹ ᎭᏫᎾᏗᏣ ᏥᏳ!</vt:lpstr>
      <vt:lpstr>ᎨᏙ ᎢᏳᏍᏗ ᎠᎵᏑᏫᏓ ᎯᎠ ᏥᏳ?</vt:lpstr>
      <vt:lpstr>ᎯᎠᏃ…? ^_^</vt:lpstr>
      <vt:lpstr>ᏓᎶᏂᎨ ᏥᏳ! </vt:lpstr>
      <vt:lpstr>ᏗᏤᏅᏒ ᏕᏣᎸᏫᏍᏓᏁᏗ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9</cp:revision>
  <dcterms:created xsi:type="dcterms:W3CDTF">2015-11-02T17:47:07Z</dcterms:created>
  <dcterms:modified xsi:type="dcterms:W3CDTF">2020-05-12T18:28:14Z</dcterms:modified>
</cp:coreProperties>
</file>